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2" r:id="rId1"/>
  </p:sldMasterIdLst>
  <p:notesMasterIdLst>
    <p:notesMasterId r:id="rId56"/>
  </p:notesMasterIdLst>
  <p:sldIdLst>
    <p:sldId id="256" r:id="rId2"/>
    <p:sldId id="554" r:id="rId3"/>
    <p:sldId id="552" r:id="rId4"/>
    <p:sldId id="558" r:id="rId5"/>
    <p:sldId id="555" r:id="rId6"/>
    <p:sldId id="556" r:id="rId7"/>
    <p:sldId id="553" r:id="rId8"/>
    <p:sldId id="563" r:id="rId9"/>
    <p:sldId id="654" r:id="rId10"/>
    <p:sldId id="643" r:id="rId11"/>
    <p:sldId id="655" r:id="rId12"/>
    <p:sldId id="656" r:id="rId13"/>
    <p:sldId id="657" r:id="rId14"/>
    <p:sldId id="644" r:id="rId15"/>
    <p:sldId id="658" r:id="rId16"/>
    <p:sldId id="659" r:id="rId17"/>
    <p:sldId id="660" r:id="rId18"/>
    <p:sldId id="661" r:id="rId19"/>
    <p:sldId id="662" r:id="rId20"/>
    <p:sldId id="663" r:id="rId21"/>
    <p:sldId id="664" r:id="rId22"/>
    <p:sldId id="665" r:id="rId23"/>
    <p:sldId id="666" r:id="rId24"/>
    <p:sldId id="667" r:id="rId25"/>
    <p:sldId id="668" r:id="rId26"/>
    <p:sldId id="669" r:id="rId27"/>
    <p:sldId id="670" r:id="rId28"/>
    <p:sldId id="671" r:id="rId29"/>
    <p:sldId id="672" r:id="rId30"/>
    <p:sldId id="673" r:id="rId31"/>
    <p:sldId id="674" r:id="rId32"/>
    <p:sldId id="675" r:id="rId33"/>
    <p:sldId id="676" r:id="rId34"/>
    <p:sldId id="677" r:id="rId35"/>
    <p:sldId id="678" r:id="rId36"/>
    <p:sldId id="559" r:id="rId37"/>
    <p:sldId id="645" r:id="rId38"/>
    <p:sldId id="648" r:id="rId39"/>
    <p:sldId id="647" r:id="rId40"/>
    <p:sldId id="649" r:id="rId41"/>
    <p:sldId id="650" r:id="rId42"/>
    <p:sldId id="560" r:id="rId43"/>
    <p:sldId id="679" r:id="rId44"/>
    <p:sldId id="587" r:id="rId45"/>
    <p:sldId id="680" r:id="rId46"/>
    <p:sldId id="681" r:id="rId47"/>
    <p:sldId id="588" r:id="rId48"/>
    <p:sldId id="652" r:id="rId49"/>
    <p:sldId id="653" r:id="rId50"/>
    <p:sldId id="651" r:id="rId51"/>
    <p:sldId id="561" r:id="rId52"/>
    <p:sldId id="562" r:id="rId53"/>
    <p:sldId id="682" r:id="rId54"/>
    <p:sldId id="443" r:id="rId5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uojing" initials="jg" lastIdx="2" clrIdx="0">
    <p:extLst>
      <p:ext uri="{19B8F6BF-5375-455C-9EA6-DF929625EA0E}">
        <p15:presenceInfo xmlns:p15="http://schemas.microsoft.com/office/powerpoint/2012/main" userId="S::guojing@ypi.edu.cn::3cf27de5-6694-4e43-bd99-ac7b83aeb7e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52A8"/>
    <a:srgbClr val="FFDB4F"/>
    <a:srgbClr val="053B91"/>
    <a:srgbClr val="0E1734"/>
    <a:srgbClr val="0C388F"/>
    <a:srgbClr val="FFC000"/>
    <a:srgbClr val="34A8E7"/>
    <a:srgbClr val="073683"/>
    <a:srgbClr val="313D87"/>
    <a:srgbClr val="264A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08" autoAdjust="0"/>
    <p:restoredTop sz="94660"/>
  </p:normalViewPr>
  <p:slideViewPr>
    <p:cSldViewPr snapToGrid="0">
      <p:cViewPr varScale="1">
        <p:scale>
          <a:sx n="60" d="100"/>
          <a:sy n="60" d="100"/>
        </p:scale>
        <p:origin x="48" y="30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commentAuthors" Target="commentAuthor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ing guo" userId="3cf27de5-6694-4e43-bd99-ac7b83aeb7ed" providerId="ADAL" clId="{1F355F7D-06CD-4193-BBC9-94523FBC345B}"/>
    <pc:docChg chg="custSel addSld delSld modSld modMainMaster">
      <pc:chgData name="jing guo" userId="3cf27de5-6694-4e43-bd99-ac7b83aeb7ed" providerId="ADAL" clId="{1F355F7D-06CD-4193-BBC9-94523FBC345B}" dt="2022-06-02T02:05:33.422" v="140" actId="14100"/>
      <pc:docMkLst>
        <pc:docMk/>
      </pc:docMkLst>
      <pc:sldChg chg="addSp delSp modSp">
        <pc:chgData name="jing guo" userId="3cf27de5-6694-4e43-bd99-ac7b83aeb7ed" providerId="ADAL" clId="{1F355F7D-06CD-4193-BBC9-94523FBC345B}" dt="2022-02-21T01:25:56.986" v="4" actId="1076"/>
        <pc:sldMkLst>
          <pc:docMk/>
          <pc:sldMk cId="0" sldId="396"/>
        </pc:sldMkLst>
        <pc:picChg chg="add mod">
          <ac:chgData name="jing guo" userId="3cf27de5-6694-4e43-bd99-ac7b83aeb7ed" providerId="ADAL" clId="{1F355F7D-06CD-4193-BBC9-94523FBC345B}" dt="2022-02-21T01:25:56.986" v="4" actId="1076"/>
          <ac:picMkLst>
            <pc:docMk/>
            <pc:sldMk cId="0" sldId="396"/>
            <ac:picMk id="5" creationId="{C5AFFF63-DAFF-4C1D-86B1-133D20565DED}"/>
          </ac:picMkLst>
        </pc:picChg>
        <pc:picChg chg="del">
          <ac:chgData name="jing guo" userId="3cf27de5-6694-4e43-bd99-ac7b83aeb7ed" providerId="ADAL" clId="{1F355F7D-06CD-4193-BBC9-94523FBC345B}" dt="2022-02-21T01:25:50.081" v="1" actId="478"/>
          <ac:picMkLst>
            <pc:docMk/>
            <pc:sldMk cId="0" sldId="396"/>
            <ac:picMk id="34820" creationId="{084D4DFD-167B-4199-A4DE-A5A27632B254}"/>
          </ac:picMkLst>
        </pc:picChg>
      </pc:sldChg>
      <pc:sldChg chg="addSp delSp modSp mod">
        <pc:chgData name="jing guo" userId="3cf27de5-6694-4e43-bd99-ac7b83aeb7ed" providerId="ADAL" clId="{1F355F7D-06CD-4193-BBC9-94523FBC345B}" dt="2022-02-21T01:28:11.410" v="34" actId="1076"/>
        <pc:sldMkLst>
          <pc:docMk/>
          <pc:sldMk cId="0" sldId="407"/>
        </pc:sldMkLst>
        <pc:spChg chg="del">
          <ac:chgData name="jing guo" userId="3cf27de5-6694-4e43-bd99-ac7b83aeb7ed" providerId="ADAL" clId="{1F355F7D-06CD-4193-BBC9-94523FBC345B}" dt="2022-02-21T01:27:07.406" v="17" actId="478"/>
          <ac:spMkLst>
            <pc:docMk/>
            <pc:sldMk cId="0" sldId="407"/>
            <ac:spMk id="2" creationId="{BFE16532-001F-4A93-B3EF-2FA74A8ABCFE}"/>
          </ac:spMkLst>
        </pc:spChg>
        <pc:spChg chg="add mod">
          <ac:chgData name="jing guo" userId="3cf27de5-6694-4e43-bd99-ac7b83aeb7ed" providerId="ADAL" clId="{1F355F7D-06CD-4193-BBC9-94523FBC345B}" dt="2022-02-21T01:28:11.410" v="34" actId="1076"/>
          <ac:spMkLst>
            <pc:docMk/>
            <pc:sldMk cId="0" sldId="407"/>
            <ac:spMk id="14" creationId="{43F473A7-E4F6-451E-B674-A951D2831A55}"/>
          </ac:spMkLst>
        </pc:spChg>
        <pc:spChg chg="mod">
          <ac:chgData name="jing guo" userId="3cf27de5-6694-4e43-bd99-ac7b83aeb7ed" providerId="ADAL" clId="{1F355F7D-06CD-4193-BBC9-94523FBC345B}" dt="2022-02-21T01:27:47.395" v="27" actId="404"/>
          <ac:spMkLst>
            <pc:docMk/>
            <pc:sldMk cId="0" sldId="407"/>
            <ac:spMk id="35843" creationId="{EF1864EE-10A7-4C94-826E-FDF8B58585DE}"/>
          </ac:spMkLst>
        </pc:spChg>
        <pc:picChg chg="add mod">
          <ac:chgData name="jing guo" userId="3cf27de5-6694-4e43-bd99-ac7b83aeb7ed" providerId="ADAL" clId="{1F355F7D-06CD-4193-BBC9-94523FBC345B}" dt="2022-02-21T01:27:34.622" v="21" actId="1076"/>
          <ac:picMkLst>
            <pc:docMk/>
            <pc:sldMk cId="0" sldId="407"/>
            <ac:picMk id="13" creationId="{3120DE8E-EBAA-43E6-88AC-0585198DC686}"/>
          </ac:picMkLst>
        </pc:picChg>
        <pc:picChg chg="del">
          <ac:chgData name="jing guo" userId="3cf27de5-6694-4e43-bd99-ac7b83aeb7ed" providerId="ADAL" clId="{1F355F7D-06CD-4193-BBC9-94523FBC345B}" dt="2022-02-21T01:26:49.765" v="12" actId="478"/>
          <ac:picMkLst>
            <pc:docMk/>
            <pc:sldMk cId="0" sldId="407"/>
            <ac:picMk id="35844" creationId="{4B35E4FD-EDCF-4ECA-9D13-486FF2A7566D}"/>
          </ac:picMkLst>
        </pc:picChg>
      </pc:sldChg>
      <pc:sldChg chg="del">
        <pc:chgData name="jing guo" userId="3cf27de5-6694-4e43-bd99-ac7b83aeb7ed" providerId="ADAL" clId="{1F355F7D-06CD-4193-BBC9-94523FBC345B}" dt="2022-02-21T01:28:33.963" v="40" actId="47"/>
        <pc:sldMkLst>
          <pc:docMk/>
          <pc:sldMk cId="0" sldId="409"/>
        </pc:sldMkLst>
      </pc:sldChg>
      <pc:sldChg chg="addSp delSp modSp mod">
        <pc:chgData name="jing guo" userId="3cf27de5-6694-4e43-bd99-ac7b83aeb7ed" providerId="ADAL" clId="{1F355F7D-06CD-4193-BBC9-94523FBC345B}" dt="2022-02-21T01:28:49.505" v="45" actId="404"/>
        <pc:sldMkLst>
          <pc:docMk/>
          <pc:sldMk cId="0" sldId="410"/>
        </pc:sldMkLst>
        <pc:spChg chg="del">
          <ac:chgData name="jing guo" userId="3cf27de5-6694-4e43-bd99-ac7b83aeb7ed" providerId="ADAL" clId="{1F355F7D-06CD-4193-BBC9-94523FBC345B}" dt="2022-02-21T01:28:27.803" v="38" actId="478"/>
          <ac:spMkLst>
            <pc:docMk/>
            <pc:sldMk cId="0" sldId="410"/>
            <ac:spMk id="8" creationId="{91E46CD4-C842-4887-92D9-27612ABD2BF6}"/>
          </ac:spMkLst>
        </pc:spChg>
        <pc:spChg chg="mod">
          <ac:chgData name="jing guo" userId="3cf27de5-6694-4e43-bd99-ac7b83aeb7ed" providerId="ADAL" clId="{1F355F7D-06CD-4193-BBC9-94523FBC345B}" dt="2022-02-21T01:28:49.505" v="45" actId="404"/>
          <ac:spMkLst>
            <pc:docMk/>
            <pc:sldMk cId="0" sldId="410"/>
            <ac:spMk id="37891" creationId="{BC850807-EC25-4560-B5F4-FD13283602C1}"/>
          </ac:spMkLst>
        </pc:spChg>
        <pc:picChg chg="add mod">
          <ac:chgData name="jing guo" userId="3cf27de5-6694-4e43-bd99-ac7b83aeb7ed" providerId="ADAL" clId="{1F355F7D-06CD-4193-BBC9-94523FBC345B}" dt="2022-02-21T01:28:29.455" v="39" actId="1076"/>
          <ac:picMkLst>
            <pc:docMk/>
            <pc:sldMk cId="0" sldId="410"/>
            <ac:picMk id="6" creationId="{7F8F17E5-3F8C-4796-BD5C-F8D390389386}"/>
          </ac:picMkLst>
        </pc:picChg>
        <pc:picChg chg="del">
          <ac:chgData name="jing guo" userId="3cf27de5-6694-4e43-bd99-ac7b83aeb7ed" providerId="ADAL" clId="{1F355F7D-06CD-4193-BBC9-94523FBC345B}" dt="2022-02-21T01:28:23.628" v="36" actId="478"/>
          <ac:picMkLst>
            <pc:docMk/>
            <pc:sldMk cId="0" sldId="410"/>
            <ac:picMk id="37892" creationId="{22A7EB52-0D68-44F3-98D6-1FC57B23378F}"/>
          </ac:picMkLst>
        </pc:picChg>
      </pc:sldChg>
      <pc:sldChg chg="addSp delSp modSp mod">
        <pc:chgData name="jing guo" userId="3cf27de5-6694-4e43-bd99-ac7b83aeb7ed" providerId="ADAL" clId="{1F355F7D-06CD-4193-BBC9-94523FBC345B}" dt="2022-02-21T01:29:28.522" v="50"/>
        <pc:sldMkLst>
          <pc:docMk/>
          <pc:sldMk cId="0" sldId="411"/>
        </pc:sldMkLst>
        <pc:spChg chg="mod">
          <ac:chgData name="jing guo" userId="3cf27de5-6694-4e43-bd99-ac7b83aeb7ed" providerId="ADAL" clId="{1F355F7D-06CD-4193-BBC9-94523FBC345B}" dt="2022-02-21T01:29:28.522" v="50"/>
          <ac:spMkLst>
            <pc:docMk/>
            <pc:sldMk cId="0" sldId="411"/>
            <ac:spMk id="38915" creationId="{62F560A1-F7B0-45C2-8CAF-A07618E94CA6}"/>
          </ac:spMkLst>
        </pc:spChg>
        <pc:picChg chg="add mod">
          <ac:chgData name="jing guo" userId="3cf27de5-6694-4e43-bd99-ac7b83aeb7ed" providerId="ADAL" clId="{1F355F7D-06CD-4193-BBC9-94523FBC345B}" dt="2022-02-21T01:29:19.829" v="49"/>
          <ac:picMkLst>
            <pc:docMk/>
            <pc:sldMk cId="0" sldId="411"/>
            <ac:picMk id="5" creationId="{6B69C1C5-7449-43ED-AF50-2477CC6F7F65}"/>
          </ac:picMkLst>
        </pc:picChg>
        <pc:picChg chg="del">
          <ac:chgData name="jing guo" userId="3cf27de5-6694-4e43-bd99-ac7b83aeb7ed" providerId="ADAL" clId="{1F355F7D-06CD-4193-BBC9-94523FBC345B}" dt="2022-02-21T01:29:19.106" v="48" actId="478"/>
          <ac:picMkLst>
            <pc:docMk/>
            <pc:sldMk cId="0" sldId="411"/>
            <ac:picMk id="38916" creationId="{CAD2E8E6-D6A6-40E6-B284-3A180B49A2D1}"/>
          </ac:picMkLst>
        </pc:picChg>
      </pc:sldChg>
      <pc:sldChg chg="del">
        <pc:chgData name="jing guo" userId="3cf27de5-6694-4e43-bd99-ac7b83aeb7ed" providerId="ADAL" clId="{1F355F7D-06CD-4193-BBC9-94523FBC345B}" dt="2022-02-21T01:29:41.753" v="51" actId="47"/>
        <pc:sldMkLst>
          <pc:docMk/>
          <pc:sldMk cId="0" sldId="413"/>
        </pc:sldMkLst>
      </pc:sldChg>
      <pc:sldChg chg="del">
        <pc:chgData name="jing guo" userId="3cf27de5-6694-4e43-bd99-ac7b83aeb7ed" providerId="ADAL" clId="{1F355F7D-06CD-4193-BBC9-94523FBC345B}" dt="2022-02-21T01:29:44.796" v="52" actId="47"/>
        <pc:sldMkLst>
          <pc:docMk/>
          <pc:sldMk cId="0" sldId="414"/>
        </pc:sldMkLst>
      </pc:sldChg>
      <pc:sldChg chg="del">
        <pc:chgData name="jing guo" userId="3cf27de5-6694-4e43-bd99-ac7b83aeb7ed" providerId="ADAL" clId="{1F355F7D-06CD-4193-BBC9-94523FBC345B}" dt="2022-02-21T01:29:48.133" v="53" actId="47"/>
        <pc:sldMkLst>
          <pc:docMk/>
          <pc:sldMk cId="0" sldId="415"/>
        </pc:sldMkLst>
      </pc:sldChg>
      <pc:sldChg chg="del">
        <pc:chgData name="jing guo" userId="3cf27de5-6694-4e43-bd99-ac7b83aeb7ed" providerId="ADAL" clId="{1F355F7D-06CD-4193-BBC9-94523FBC345B}" dt="2022-02-21T01:36:12.723" v="120" actId="47"/>
        <pc:sldMkLst>
          <pc:docMk/>
          <pc:sldMk cId="0" sldId="421"/>
        </pc:sldMkLst>
      </pc:sldChg>
      <pc:sldChg chg="del">
        <pc:chgData name="jing guo" userId="3cf27de5-6694-4e43-bd99-ac7b83aeb7ed" providerId="ADAL" clId="{1F355F7D-06CD-4193-BBC9-94523FBC345B}" dt="2022-02-21T01:36:12.723" v="120" actId="47"/>
        <pc:sldMkLst>
          <pc:docMk/>
          <pc:sldMk cId="0" sldId="426"/>
        </pc:sldMkLst>
      </pc:sldChg>
      <pc:sldChg chg="del">
        <pc:chgData name="jing guo" userId="3cf27de5-6694-4e43-bd99-ac7b83aeb7ed" providerId="ADAL" clId="{1F355F7D-06CD-4193-BBC9-94523FBC345B}" dt="2022-02-21T01:36:12.723" v="120" actId="47"/>
        <pc:sldMkLst>
          <pc:docMk/>
          <pc:sldMk cId="0" sldId="427"/>
        </pc:sldMkLst>
      </pc:sldChg>
      <pc:sldChg chg="del">
        <pc:chgData name="jing guo" userId="3cf27de5-6694-4e43-bd99-ac7b83aeb7ed" providerId="ADAL" clId="{1F355F7D-06CD-4193-BBC9-94523FBC345B}" dt="2022-02-21T01:36:12.723" v="120" actId="47"/>
        <pc:sldMkLst>
          <pc:docMk/>
          <pc:sldMk cId="0" sldId="428"/>
        </pc:sldMkLst>
      </pc:sldChg>
      <pc:sldChg chg="del">
        <pc:chgData name="jing guo" userId="3cf27de5-6694-4e43-bd99-ac7b83aeb7ed" providerId="ADAL" clId="{1F355F7D-06CD-4193-BBC9-94523FBC345B}" dt="2022-02-21T01:36:12.723" v="120" actId="47"/>
        <pc:sldMkLst>
          <pc:docMk/>
          <pc:sldMk cId="0" sldId="429"/>
        </pc:sldMkLst>
      </pc:sldChg>
      <pc:sldChg chg="addSp delSp modSp add mod modClrScheme chgLayout">
        <pc:chgData name="jing guo" userId="3cf27de5-6694-4e43-bd99-ac7b83aeb7ed" providerId="ADAL" clId="{1F355F7D-06CD-4193-BBC9-94523FBC345B}" dt="2022-02-21T01:36:51.207" v="125" actId="14861"/>
        <pc:sldMkLst>
          <pc:docMk/>
          <pc:sldMk cId="3942261089" sldId="445"/>
        </pc:sldMkLst>
        <pc:spChg chg="add mod">
          <ac:chgData name="jing guo" userId="3cf27de5-6694-4e43-bd99-ac7b83aeb7ed" providerId="ADAL" clId="{1F355F7D-06CD-4193-BBC9-94523FBC345B}" dt="2022-02-21T01:35:48.241" v="111"/>
          <ac:spMkLst>
            <pc:docMk/>
            <pc:sldMk cId="3942261089" sldId="445"/>
            <ac:spMk id="5" creationId="{87E11A1F-278D-40BB-9474-B9B4414D689A}"/>
          </ac:spMkLst>
        </pc:spChg>
        <pc:spChg chg="del">
          <ac:chgData name="jing guo" userId="3cf27de5-6694-4e43-bd99-ac7b83aeb7ed" providerId="ADAL" clId="{1F355F7D-06CD-4193-BBC9-94523FBC345B}" dt="2022-02-21T01:35:47.910" v="110" actId="478"/>
          <ac:spMkLst>
            <pc:docMk/>
            <pc:sldMk cId="3942261089" sldId="445"/>
            <ac:spMk id="6" creationId="{00000000-0000-0000-0000-000000000000}"/>
          </ac:spMkLst>
        </pc:spChg>
        <pc:spChg chg="mod">
          <ac:chgData name="jing guo" userId="3cf27de5-6694-4e43-bd99-ac7b83aeb7ed" providerId="ADAL" clId="{1F355F7D-06CD-4193-BBC9-94523FBC345B}" dt="2022-02-21T01:36:51.207" v="125" actId="14861"/>
          <ac:spMkLst>
            <pc:docMk/>
            <pc:sldMk cId="3942261089" sldId="445"/>
            <ac:spMk id="12" creationId="{00000000-0000-0000-0000-000000000000}"/>
          </ac:spMkLst>
        </pc:spChg>
      </pc:sldChg>
      <pc:sldChg chg="addSp delSp modSp add mod modClrScheme chgLayout">
        <pc:chgData name="jing guo" userId="3cf27de5-6694-4e43-bd99-ac7b83aeb7ed" providerId="ADAL" clId="{1F355F7D-06CD-4193-BBC9-94523FBC345B}" dt="2022-02-21T01:37:02.893" v="127" actId="14861"/>
        <pc:sldMkLst>
          <pc:docMk/>
          <pc:sldMk cId="1077032614" sldId="446"/>
        </pc:sldMkLst>
        <pc:spChg chg="add mod">
          <ac:chgData name="jing guo" userId="3cf27de5-6694-4e43-bd99-ac7b83aeb7ed" providerId="ADAL" clId="{1F355F7D-06CD-4193-BBC9-94523FBC345B}" dt="2022-02-21T01:35:52.129" v="115"/>
          <ac:spMkLst>
            <pc:docMk/>
            <pc:sldMk cId="1077032614" sldId="446"/>
            <ac:spMk id="5" creationId="{F7D66FEB-7FA9-4B00-826E-CF58E9D0D867}"/>
          </ac:spMkLst>
        </pc:spChg>
        <pc:spChg chg="del">
          <ac:chgData name="jing guo" userId="3cf27de5-6694-4e43-bd99-ac7b83aeb7ed" providerId="ADAL" clId="{1F355F7D-06CD-4193-BBC9-94523FBC345B}" dt="2022-02-21T01:35:51.762" v="114" actId="478"/>
          <ac:spMkLst>
            <pc:docMk/>
            <pc:sldMk cId="1077032614" sldId="446"/>
            <ac:spMk id="6" creationId="{00000000-0000-0000-0000-000000000000}"/>
          </ac:spMkLst>
        </pc:spChg>
        <pc:spChg chg="mod">
          <ac:chgData name="jing guo" userId="3cf27de5-6694-4e43-bd99-ac7b83aeb7ed" providerId="ADAL" clId="{1F355F7D-06CD-4193-BBC9-94523FBC345B}" dt="2022-02-21T01:37:02.893" v="127" actId="14861"/>
          <ac:spMkLst>
            <pc:docMk/>
            <pc:sldMk cId="1077032614" sldId="446"/>
            <ac:spMk id="17" creationId="{00000000-0000-0000-0000-000000000000}"/>
          </ac:spMkLst>
        </pc:spChg>
      </pc:sldChg>
      <pc:sldChg chg="addSp delSp modSp add mod modClrScheme chgLayout">
        <pc:chgData name="jing guo" userId="3cf27de5-6694-4e43-bd99-ac7b83aeb7ed" providerId="ADAL" clId="{1F355F7D-06CD-4193-BBC9-94523FBC345B}" dt="2022-02-21T01:36:23.284" v="121" actId="14861"/>
        <pc:sldMkLst>
          <pc:docMk/>
          <pc:sldMk cId="1354075558" sldId="447"/>
        </pc:sldMkLst>
        <pc:spChg chg="del">
          <ac:chgData name="jing guo" userId="3cf27de5-6694-4e43-bd99-ac7b83aeb7ed" providerId="ADAL" clId="{1F355F7D-06CD-4193-BBC9-94523FBC345B}" dt="2022-02-21T01:35:58.241" v="118" actId="478"/>
          <ac:spMkLst>
            <pc:docMk/>
            <pc:sldMk cId="1354075558" sldId="447"/>
            <ac:spMk id="7" creationId="{00000000-0000-0000-0000-000000000000}"/>
          </ac:spMkLst>
        </pc:spChg>
        <pc:spChg chg="add mod">
          <ac:chgData name="jing guo" userId="3cf27de5-6694-4e43-bd99-ac7b83aeb7ed" providerId="ADAL" clId="{1F355F7D-06CD-4193-BBC9-94523FBC345B}" dt="2022-02-21T01:35:58.710" v="119"/>
          <ac:spMkLst>
            <pc:docMk/>
            <pc:sldMk cId="1354075558" sldId="447"/>
            <ac:spMk id="8" creationId="{98D4268D-E5F3-46EA-B0BE-C283A0713AC8}"/>
          </ac:spMkLst>
        </pc:spChg>
        <pc:spChg chg="mod">
          <ac:chgData name="jing guo" userId="3cf27de5-6694-4e43-bd99-ac7b83aeb7ed" providerId="ADAL" clId="{1F355F7D-06CD-4193-BBC9-94523FBC345B}" dt="2022-02-21T01:36:23.284" v="121" actId="14861"/>
          <ac:spMkLst>
            <pc:docMk/>
            <pc:sldMk cId="1354075558" sldId="447"/>
            <ac:spMk id="21" creationId="{00000000-0000-0000-0000-000000000000}"/>
          </ac:spMkLst>
        </pc:spChg>
      </pc:sldChg>
      <pc:sldChg chg="addSp delSp modSp add mod modClrScheme chgLayout">
        <pc:chgData name="jing guo" userId="3cf27de5-6694-4e43-bd99-ac7b83aeb7ed" providerId="ADAL" clId="{1F355F7D-06CD-4193-BBC9-94523FBC345B}" dt="2022-02-21T01:35:54.773" v="117"/>
        <pc:sldMkLst>
          <pc:docMk/>
          <pc:sldMk cId="1543805155" sldId="448"/>
        </pc:sldMkLst>
        <pc:spChg chg="del">
          <ac:chgData name="jing guo" userId="3cf27de5-6694-4e43-bd99-ac7b83aeb7ed" providerId="ADAL" clId="{1F355F7D-06CD-4193-BBC9-94523FBC345B}" dt="2022-02-21T01:35:54.361" v="116" actId="478"/>
          <ac:spMkLst>
            <pc:docMk/>
            <pc:sldMk cId="1543805155" sldId="448"/>
            <ac:spMk id="5" creationId="{00000000-0000-0000-0000-000000000000}"/>
          </ac:spMkLst>
        </pc:spChg>
        <pc:spChg chg="add mod">
          <ac:chgData name="jing guo" userId="3cf27de5-6694-4e43-bd99-ac7b83aeb7ed" providerId="ADAL" clId="{1F355F7D-06CD-4193-BBC9-94523FBC345B}" dt="2022-02-21T01:35:54.773" v="117"/>
          <ac:spMkLst>
            <pc:docMk/>
            <pc:sldMk cId="1543805155" sldId="448"/>
            <ac:spMk id="6" creationId="{A0334357-3E2A-44E0-A226-FE61EC09C203}"/>
          </ac:spMkLst>
        </pc:spChg>
      </pc:sldChg>
      <pc:sldChg chg="addSp delSp modSp add mod modTransition modClrScheme chgLayout">
        <pc:chgData name="jing guo" userId="3cf27de5-6694-4e43-bd99-ac7b83aeb7ed" providerId="ADAL" clId="{1F355F7D-06CD-4193-BBC9-94523FBC345B}" dt="2022-02-21T01:34:53.270" v="78"/>
        <pc:sldMkLst>
          <pc:docMk/>
          <pc:sldMk cId="3336248078" sldId="525"/>
        </pc:sldMkLst>
        <pc:spChg chg="del">
          <ac:chgData name="jing guo" userId="3cf27de5-6694-4e43-bd99-ac7b83aeb7ed" providerId="ADAL" clId="{1F355F7D-06CD-4193-BBC9-94523FBC345B}" dt="2022-02-21T01:34:52.514" v="77" actId="478"/>
          <ac:spMkLst>
            <pc:docMk/>
            <pc:sldMk cId="3336248078" sldId="525"/>
            <ac:spMk id="10" creationId="{00000000-0000-0000-0000-000000000000}"/>
          </ac:spMkLst>
        </pc:spChg>
        <pc:spChg chg="add mod">
          <ac:chgData name="jing guo" userId="3cf27de5-6694-4e43-bd99-ac7b83aeb7ed" providerId="ADAL" clId="{1F355F7D-06CD-4193-BBC9-94523FBC345B}" dt="2022-02-21T01:34:53.270" v="78"/>
          <ac:spMkLst>
            <pc:docMk/>
            <pc:sldMk cId="3336248078" sldId="525"/>
            <ac:spMk id="11" creationId="{090A9C28-2464-47EE-8CF6-8210E9E91CAE}"/>
          </ac:spMkLst>
        </pc:spChg>
      </pc:sldChg>
      <pc:sldChg chg="modSp mod">
        <pc:chgData name="jing guo" userId="3cf27de5-6694-4e43-bd99-ac7b83aeb7ed" providerId="ADAL" clId="{1F355F7D-06CD-4193-BBC9-94523FBC345B}" dt="2022-02-21T01:32:25.440" v="70" actId="14861"/>
        <pc:sldMkLst>
          <pc:docMk/>
          <pc:sldMk cId="720560521" sldId="531"/>
        </pc:sldMkLst>
        <pc:spChg chg="mod">
          <ac:chgData name="jing guo" userId="3cf27de5-6694-4e43-bd99-ac7b83aeb7ed" providerId="ADAL" clId="{1F355F7D-06CD-4193-BBC9-94523FBC345B}" dt="2022-02-21T01:32:25.440" v="70" actId="14861"/>
          <ac:spMkLst>
            <pc:docMk/>
            <pc:sldMk cId="720560521" sldId="531"/>
            <ac:spMk id="23" creationId="{00000000-0000-0000-0000-000000000000}"/>
          </ac:spMkLst>
        </pc:spChg>
      </pc:sldChg>
      <pc:sldChg chg="addSp modSp new mod">
        <pc:chgData name="jing guo" userId="3cf27de5-6694-4e43-bd99-ac7b83aeb7ed" providerId="ADAL" clId="{1F355F7D-06CD-4193-BBC9-94523FBC345B}" dt="2022-02-21T01:31:54.743" v="68" actId="14861"/>
        <pc:sldMkLst>
          <pc:docMk/>
          <pc:sldMk cId="2238595343" sldId="538"/>
        </pc:sldMkLst>
        <pc:spChg chg="add mod">
          <ac:chgData name="jing guo" userId="3cf27de5-6694-4e43-bd99-ac7b83aeb7ed" providerId="ADAL" clId="{1F355F7D-06CD-4193-BBC9-94523FBC345B}" dt="2022-02-21T01:31:54.743" v="68" actId="14861"/>
          <ac:spMkLst>
            <pc:docMk/>
            <pc:sldMk cId="2238595343" sldId="538"/>
            <ac:spMk id="2" creationId="{7919ECE9-80AD-49DB-8821-73C778D31AB1}"/>
          </ac:spMkLst>
        </pc:spChg>
        <pc:spChg chg="add mod">
          <ac:chgData name="jing guo" userId="3cf27de5-6694-4e43-bd99-ac7b83aeb7ed" providerId="ADAL" clId="{1F355F7D-06CD-4193-BBC9-94523FBC345B}" dt="2022-02-21T01:26:15.616" v="7"/>
          <ac:spMkLst>
            <pc:docMk/>
            <pc:sldMk cId="2238595343" sldId="538"/>
            <ac:spMk id="4" creationId="{1BF3E3F9-8BF9-444D-85B9-A7B2BCD703CB}"/>
          </ac:spMkLst>
        </pc:spChg>
        <pc:picChg chg="add mod">
          <ac:chgData name="jing guo" userId="3cf27de5-6694-4e43-bd99-ac7b83aeb7ed" providerId="ADAL" clId="{1F355F7D-06CD-4193-BBC9-94523FBC345B}" dt="2022-02-21T01:26:11.576" v="6"/>
          <ac:picMkLst>
            <pc:docMk/>
            <pc:sldMk cId="2238595343" sldId="538"/>
            <ac:picMk id="3" creationId="{C0CAD94E-6A9D-4CF5-BB81-6C8F11EC5B65}"/>
          </ac:picMkLst>
        </pc:picChg>
      </pc:sldChg>
      <pc:sldChg chg="addSp modSp new mod">
        <pc:chgData name="jing guo" userId="3cf27de5-6694-4e43-bd99-ac7b83aeb7ed" providerId="ADAL" clId="{1F355F7D-06CD-4193-BBC9-94523FBC345B}" dt="2022-02-21T01:31:44.504" v="67" actId="14861"/>
        <pc:sldMkLst>
          <pc:docMk/>
          <pc:sldMk cId="767497156" sldId="539"/>
        </pc:sldMkLst>
        <pc:spChg chg="add mod">
          <ac:chgData name="jing guo" userId="3cf27de5-6694-4e43-bd99-ac7b83aeb7ed" providerId="ADAL" clId="{1F355F7D-06CD-4193-BBC9-94523FBC345B}" dt="2022-02-21T01:30:32.983" v="60" actId="1076"/>
          <ac:spMkLst>
            <pc:docMk/>
            <pc:sldMk cId="767497156" sldId="539"/>
            <ac:spMk id="3" creationId="{764C29CD-7FF7-4641-96FB-C68F779E5609}"/>
          </ac:spMkLst>
        </pc:spChg>
        <pc:spChg chg="add mod">
          <ac:chgData name="jing guo" userId="3cf27de5-6694-4e43-bd99-ac7b83aeb7ed" providerId="ADAL" clId="{1F355F7D-06CD-4193-BBC9-94523FBC345B}" dt="2022-02-21T01:31:44.504" v="67" actId="14861"/>
          <ac:spMkLst>
            <pc:docMk/>
            <pc:sldMk cId="767497156" sldId="539"/>
            <ac:spMk id="4" creationId="{3BE44263-4E3E-4C0B-A9DA-263F7DC47414}"/>
          </ac:spMkLst>
        </pc:spChg>
        <pc:spChg chg="mod">
          <ac:chgData name="jing guo" userId="3cf27de5-6694-4e43-bd99-ac7b83aeb7ed" providerId="ADAL" clId="{1F355F7D-06CD-4193-BBC9-94523FBC345B}" dt="2022-02-21T01:31:07.215" v="64"/>
          <ac:spMkLst>
            <pc:docMk/>
            <pc:sldMk cId="767497156" sldId="539"/>
            <ac:spMk id="6" creationId="{646E6124-3356-4EBC-83B0-42C5167E8596}"/>
          </ac:spMkLst>
        </pc:spChg>
        <pc:spChg chg="mod">
          <ac:chgData name="jing guo" userId="3cf27de5-6694-4e43-bd99-ac7b83aeb7ed" providerId="ADAL" clId="{1F355F7D-06CD-4193-BBC9-94523FBC345B}" dt="2022-02-21T01:31:07.215" v="64"/>
          <ac:spMkLst>
            <pc:docMk/>
            <pc:sldMk cId="767497156" sldId="539"/>
            <ac:spMk id="7" creationId="{5B2A0195-1E82-4244-8D12-8FAAD23A8671}"/>
          </ac:spMkLst>
        </pc:spChg>
        <pc:spChg chg="add mod">
          <ac:chgData name="jing guo" userId="3cf27de5-6694-4e43-bd99-ac7b83aeb7ed" providerId="ADAL" clId="{1F355F7D-06CD-4193-BBC9-94523FBC345B}" dt="2022-02-21T01:31:07.215" v="64"/>
          <ac:spMkLst>
            <pc:docMk/>
            <pc:sldMk cId="767497156" sldId="539"/>
            <ac:spMk id="8" creationId="{7E0BEA20-CC7B-4FB9-8E3A-E1B40078E13C}"/>
          </ac:spMkLst>
        </pc:spChg>
        <pc:spChg chg="add mod">
          <ac:chgData name="jing guo" userId="3cf27de5-6694-4e43-bd99-ac7b83aeb7ed" providerId="ADAL" clId="{1F355F7D-06CD-4193-BBC9-94523FBC345B}" dt="2022-02-21T01:31:07.215" v="64"/>
          <ac:spMkLst>
            <pc:docMk/>
            <pc:sldMk cId="767497156" sldId="539"/>
            <ac:spMk id="9" creationId="{B0F2240A-A735-46EC-908C-BF671CC14E04}"/>
          </ac:spMkLst>
        </pc:spChg>
        <pc:grpChg chg="add mod">
          <ac:chgData name="jing guo" userId="3cf27de5-6694-4e43-bd99-ac7b83aeb7ed" providerId="ADAL" clId="{1F355F7D-06CD-4193-BBC9-94523FBC345B}" dt="2022-02-21T01:31:07.215" v="64"/>
          <ac:grpSpMkLst>
            <pc:docMk/>
            <pc:sldMk cId="767497156" sldId="539"/>
            <ac:grpSpMk id="5" creationId="{5ABC4519-691C-4318-BEEE-D0967EB7C981}"/>
          </ac:grpSpMkLst>
        </pc:grpChg>
      </pc:sldChg>
      <pc:sldChg chg="addSp delSp modSp new mod">
        <pc:chgData name="jing guo" userId="3cf27de5-6694-4e43-bd99-ac7b83aeb7ed" providerId="ADAL" clId="{1F355F7D-06CD-4193-BBC9-94523FBC345B}" dt="2022-02-21T01:58:10.275" v="139" actId="1076"/>
        <pc:sldMkLst>
          <pc:docMk/>
          <pc:sldMk cId="2116096019" sldId="540"/>
        </pc:sldMkLst>
        <pc:spChg chg="add mod">
          <ac:chgData name="jing guo" userId="3cf27de5-6694-4e43-bd99-ac7b83aeb7ed" providerId="ADAL" clId="{1F355F7D-06CD-4193-BBC9-94523FBC345B}" dt="2022-02-21T01:30:34.857" v="61"/>
          <ac:spMkLst>
            <pc:docMk/>
            <pc:sldMk cId="2116096019" sldId="540"/>
            <ac:spMk id="2" creationId="{BAC20327-300D-47B4-8E96-9AE09A8DFF4F}"/>
          </ac:spMkLst>
        </pc:spChg>
        <pc:spChg chg="add mod">
          <ac:chgData name="jing guo" userId="3cf27de5-6694-4e43-bd99-ac7b83aeb7ed" providerId="ADAL" clId="{1F355F7D-06CD-4193-BBC9-94523FBC345B}" dt="2022-02-21T01:58:07.185" v="138" actId="1076"/>
          <ac:spMkLst>
            <pc:docMk/>
            <pc:sldMk cId="2116096019" sldId="540"/>
            <ac:spMk id="3" creationId="{7A80D2F9-ADB0-4C78-A1D4-1ADC80F215FC}"/>
          </ac:spMkLst>
        </pc:spChg>
        <pc:spChg chg="mod">
          <ac:chgData name="jing guo" userId="3cf27de5-6694-4e43-bd99-ac7b83aeb7ed" providerId="ADAL" clId="{1F355F7D-06CD-4193-BBC9-94523FBC345B}" dt="2022-02-21T01:30:41.980" v="62"/>
          <ac:spMkLst>
            <pc:docMk/>
            <pc:sldMk cId="2116096019" sldId="540"/>
            <ac:spMk id="5" creationId="{B422EF21-A073-4946-835A-5FA63F509266}"/>
          </ac:spMkLst>
        </pc:spChg>
        <pc:spChg chg="mod">
          <ac:chgData name="jing guo" userId="3cf27de5-6694-4e43-bd99-ac7b83aeb7ed" providerId="ADAL" clId="{1F355F7D-06CD-4193-BBC9-94523FBC345B}" dt="2022-02-21T01:30:41.980" v="62"/>
          <ac:spMkLst>
            <pc:docMk/>
            <pc:sldMk cId="2116096019" sldId="540"/>
            <ac:spMk id="6" creationId="{B1626AB2-0918-4CCB-AA7E-B81CC1888F73}"/>
          </ac:spMkLst>
        </pc:spChg>
        <pc:spChg chg="add del mod">
          <ac:chgData name="jing guo" userId="3cf27de5-6694-4e43-bd99-ac7b83aeb7ed" providerId="ADAL" clId="{1F355F7D-06CD-4193-BBC9-94523FBC345B}" dt="2022-02-21T01:57:48.299" v="131" actId="478"/>
          <ac:spMkLst>
            <pc:docMk/>
            <pc:sldMk cId="2116096019" sldId="540"/>
            <ac:spMk id="7" creationId="{A666582F-3B06-41CC-ACB0-A2E6F9DB1943}"/>
          </ac:spMkLst>
        </pc:spChg>
        <pc:spChg chg="add del mod">
          <ac:chgData name="jing guo" userId="3cf27de5-6694-4e43-bd99-ac7b83aeb7ed" providerId="ADAL" clId="{1F355F7D-06CD-4193-BBC9-94523FBC345B}" dt="2022-02-21T01:57:49.471" v="132" actId="478"/>
          <ac:spMkLst>
            <pc:docMk/>
            <pc:sldMk cId="2116096019" sldId="540"/>
            <ac:spMk id="8" creationId="{C462464E-D0C1-4EBD-A6FB-D85F1D26944F}"/>
          </ac:spMkLst>
        </pc:spChg>
        <pc:spChg chg="mod">
          <ac:chgData name="jing guo" userId="3cf27de5-6694-4e43-bd99-ac7b83aeb7ed" providerId="ADAL" clId="{1F355F7D-06CD-4193-BBC9-94523FBC345B}" dt="2022-02-21T01:57:33.692" v="129"/>
          <ac:spMkLst>
            <pc:docMk/>
            <pc:sldMk cId="2116096019" sldId="540"/>
            <ac:spMk id="10" creationId="{C1BAB0F1-14A7-494B-9F8B-D317BDA75890}"/>
          </ac:spMkLst>
        </pc:spChg>
        <pc:spChg chg="mod">
          <ac:chgData name="jing guo" userId="3cf27de5-6694-4e43-bd99-ac7b83aeb7ed" providerId="ADAL" clId="{1F355F7D-06CD-4193-BBC9-94523FBC345B}" dt="2022-02-21T01:57:33.692" v="129"/>
          <ac:spMkLst>
            <pc:docMk/>
            <pc:sldMk cId="2116096019" sldId="540"/>
            <ac:spMk id="11" creationId="{403F3AA2-B61C-4350-8F66-5A056095F938}"/>
          </ac:spMkLst>
        </pc:spChg>
        <pc:grpChg chg="add del mod">
          <ac:chgData name="jing guo" userId="3cf27de5-6694-4e43-bd99-ac7b83aeb7ed" providerId="ADAL" clId="{1F355F7D-06CD-4193-BBC9-94523FBC345B}" dt="2022-02-21T01:57:33.118" v="128" actId="478"/>
          <ac:grpSpMkLst>
            <pc:docMk/>
            <pc:sldMk cId="2116096019" sldId="540"/>
            <ac:grpSpMk id="4" creationId="{270DE21F-3CCA-4962-892A-F31A701B38A3}"/>
          </ac:grpSpMkLst>
        </pc:grpChg>
        <pc:grpChg chg="add mod">
          <ac:chgData name="jing guo" userId="3cf27de5-6694-4e43-bd99-ac7b83aeb7ed" providerId="ADAL" clId="{1F355F7D-06CD-4193-BBC9-94523FBC345B}" dt="2022-02-21T01:58:07.185" v="138" actId="1076"/>
          <ac:grpSpMkLst>
            <pc:docMk/>
            <pc:sldMk cId="2116096019" sldId="540"/>
            <ac:grpSpMk id="9" creationId="{155986CD-D1D2-4D21-852D-01B2926B5A12}"/>
          </ac:grpSpMkLst>
        </pc:grpChg>
        <pc:picChg chg="add mod">
          <ac:chgData name="jing guo" userId="3cf27de5-6694-4e43-bd99-ac7b83aeb7ed" providerId="ADAL" clId="{1F355F7D-06CD-4193-BBC9-94523FBC345B}" dt="2022-02-21T01:58:10.275" v="139" actId="1076"/>
          <ac:picMkLst>
            <pc:docMk/>
            <pc:sldMk cId="2116096019" sldId="540"/>
            <ac:picMk id="12" creationId="{7D2C40B1-C1E5-4678-9A8D-E833CFBEF596}"/>
          </ac:picMkLst>
        </pc:picChg>
      </pc:sldChg>
      <pc:sldChg chg="addSp modSp add mod">
        <pc:chgData name="jing guo" userId="3cf27de5-6694-4e43-bd99-ac7b83aeb7ed" providerId="ADAL" clId="{1F355F7D-06CD-4193-BBC9-94523FBC345B}" dt="2022-02-21T01:31:33.835" v="66" actId="14861"/>
        <pc:sldMkLst>
          <pc:docMk/>
          <pc:sldMk cId="824862670" sldId="541"/>
        </pc:sldMkLst>
        <pc:spChg chg="add mod">
          <ac:chgData name="jing guo" userId="3cf27de5-6694-4e43-bd99-ac7b83aeb7ed" providerId="ADAL" clId="{1F355F7D-06CD-4193-BBC9-94523FBC345B}" dt="2022-02-21T01:31:33.835" v="66" actId="14861"/>
          <ac:spMkLst>
            <pc:docMk/>
            <pc:sldMk cId="824862670" sldId="541"/>
            <ac:spMk id="4" creationId="{1EC67B7F-9C9E-45A5-8E5E-790603482E92}"/>
          </ac:spMkLst>
        </pc:spChg>
        <pc:picChg chg="add mod">
          <ac:chgData name="jing guo" userId="3cf27de5-6694-4e43-bd99-ac7b83aeb7ed" providerId="ADAL" clId="{1F355F7D-06CD-4193-BBC9-94523FBC345B}" dt="2022-02-21T01:31:13.376" v="65"/>
          <ac:picMkLst>
            <pc:docMk/>
            <pc:sldMk cId="824862670" sldId="541"/>
            <ac:picMk id="5" creationId="{9F7DD6C2-A322-48BD-8C71-EC18239D91E1}"/>
          </ac:picMkLst>
        </pc:picChg>
      </pc:sldChg>
      <pc:sldChg chg="addSp delSp modSp add mod modClrScheme chgLayout">
        <pc:chgData name="jing guo" userId="3cf27de5-6694-4e43-bd99-ac7b83aeb7ed" providerId="ADAL" clId="{1F355F7D-06CD-4193-BBC9-94523FBC345B}" dt="2022-02-21T01:34:47.799" v="76" actId="14861"/>
        <pc:sldMkLst>
          <pc:docMk/>
          <pc:sldMk cId="2205196589" sldId="542"/>
        </pc:sldMkLst>
        <pc:spChg chg="del mod">
          <ac:chgData name="jing guo" userId="3cf27de5-6694-4e43-bd99-ac7b83aeb7ed" providerId="ADAL" clId="{1F355F7D-06CD-4193-BBC9-94523FBC345B}" dt="2022-02-21T01:34:39.413" v="74" actId="478"/>
          <ac:spMkLst>
            <pc:docMk/>
            <pc:sldMk cId="2205196589" sldId="542"/>
            <ac:spMk id="5" creationId="{00000000-0000-0000-0000-000000000000}"/>
          </ac:spMkLst>
        </pc:spChg>
        <pc:spChg chg="add mod">
          <ac:chgData name="jing guo" userId="3cf27de5-6694-4e43-bd99-ac7b83aeb7ed" providerId="ADAL" clId="{1F355F7D-06CD-4193-BBC9-94523FBC345B}" dt="2022-02-21T01:34:40.105" v="75"/>
          <ac:spMkLst>
            <pc:docMk/>
            <pc:sldMk cId="2205196589" sldId="542"/>
            <ac:spMk id="6" creationId="{DAAE43BA-3E6B-4BFD-B343-A1F466A1D2F3}"/>
          </ac:spMkLst>
        </pc:spChg>
        <pc:spChg chg="mod">
          <ac:chgData name="jing guo" userId="3cf27de5-6694-4e43-bd99-ac7b83aeb7ed" providerId="ADAL" clId="{1F355F7D-06CD-4193-BBC9-94523FBC345B}" dt="2022-02-21T01:34:47.799" v="76" actId="14861"/>
          <ac:spMkLst>
            <pc:docMk/>
            <pc:sldMk cId="2205196589" sldId="542"/>
            <ac:spMk id="21" creationId="{00000000-0000-0000-0000-000000000000}"/>
          </ac:spMkLst>
        </pc:spChg>
      </pc:sldChg>
      <pc:sldChg chg="addSp delSp modSp add mod modTransition modClrScheme chgLayout">
        <pc:chgData name="jing guo" userId="3cf27de5-6694-4e43-bd99-ac7b83aeb7ed" providerId="ADAL" clId="{1F355F7D-06CD-4193-BBC9-94523FBC345B}" dt="2022-02-21T01:35:01.958" v="82" actId="1076"/>
        <pc:sldMkLst>
          <pc:docMk/>
          <pc:sldMk cId="1063490271" sldId="543"/>
        </pc:sldMkLst>
        <pc:spChg chg="mod">
          <ac:chgData name="jing guo" userId="3cf27de5-6694-4e43-bd99-ac7b83aeb7ed" providerId="ADAL" clId="{1F355F7D-06CD-4193-BBC9-94523FBC345B}" dt="2022-02-21T01:35:01.958" v="82" actId="1076"/>
          <ac:spMkLst>
            <pc:docMk/>
            <pc:sldMk cId="1063490271" sldId="543"/>
            <ac:spMk id="4" creationId="{00000000-0000-0000-0000-000000000000}"/>
          </ac:spMkLst>
        </pc:spChg>
        <pc:spChg chg="add mod">
          <ac:chgData name="jing guo" userId="3cf27de5-6694-4e43-bd99-ac7b83aeb7ed" providerId="ADAL" clId="{1F355F7D-06CD-4193-BBC9-94523FBC345B}" dt="2022-02-21T01:34:58.046" v="80"/>
          <ac:spMkLst>
            <pc:docMk/>
            <pc:sldMk cId="1063490271" sldId="543"/>
            <ac:spMk id="6" creationId="{93705A1B-C848-429B-86AB-CBA4019AD972}"/>
          </ac:spMkLst>
        </pc:spChg>
        <pc:spChg chg="del">
          <ac:chgData name="jing guo" userId="3cf27de5-6694-4e43-bd99-ac7b83aeb7ed" providerId="ADAL" clId="{1F355F7D-06CD-4193-BBC9-94523FBC345B}" dt="2022-02-21T01:34:57.311" v="79" actId="478"/>
          <ac:spMkLst>
            <pc:docMk/>
            <pc:sldMk cId="1063490271" sldId="543"/>
            <ac:spMk id="10" creationId="{00000000-0000-0000-0000-000000000000}"/>
          </ac:spMkLst>
        </pc:spChg>
        <pc:spChg chg="mod">
          <ac:chgData name="jing guo" userId="3cf27de5-6694-4e43-bd99-ac7b83aeb7ed" providerId="ADAL" clId="{1F355F7D-06CD-4193-BBC9-94523FBC345B}" dt="2022-02-21T01:35:00.127" v="81" actId="1076"/>
          <ac:spMkLst>
            <pc:docMk/>
            <pc:sldMk cId="1063490271" sldId="543"/>
            <ac:spMk id="12" creationId="{00000000-0000-0000-0000-000000000000}"/>
          </ac:spMkLst>
        </pc:spChg>
      </pc:sldChg>
      <pc:sldChg chg="addSp delSp modSp add mod modTransition modClrScheme chgLayout">
        <pc:chgData name="jing guo" userId="3cf27de5-6694-4e43-bd99-ac7b83aeb7ed" providerId="ADAL" clId="{1F355F7D-06CD-4193-BBC9-94523FBC345B}" dt="2022-02-21T01:35:08.198" v="85" actId="1076"/>
        <pc:sldMkLst>
          <pc:docMk/>
          <pc:sldMk cId="2677324402" sldId="544"/>
        </pc:sldMkLst>
        <pc:spChg chg="add mod">
          <ac:chgData name="jing guo" userId="3cf27de5-6694-4e43-bd99-ac7b83aeb7ed" providerId="ADAL" clId="{1F355F7D-06CD-4193-BBC9-94523FBC345B}" dt="2022-02-21T01:35:05.443" v="84"/>
          <ac:spMkLst>
            <pc:docMk/>
            <pc:sldMk cId="2677324402" sldId="544"/>
            <ac:spMk id="6" creationId="{0EA14857-1760-479C-B11C-3D0C21BAC6DB}"/>
          </ac:spMkLst>
        </pc:spChg>
        <pc:spChg chg="del">
          <ac:chgData name="jing guo" userId="3cf27de5-6694-4e43-bd99-ac7b83aeb7ed" providerId="ADAL" clId="{1F355F7D-06CD-4193-BBC9-94523FBC345B}" dt="2022-02-21T01:35:04.868" v="83" actId="478"/>
          <ac:spMkLst>
            <pc:docMk/>
            <pc:sldMk cId="2677324402" sldId="544"/>
            <ac:spMk id="10" creationId="{00000000-0000-0000-0000-000000000000}"/>
          </ac:spMkLst>
        </pc:spChg>
        <pc:spChg chg="mod">
          <ac:chgData name="jing guo" userId="3cf27de5-6694-4e43-bd99-ac7b83aeb7ed" providerId="ADAL" clId="{1F355F7D-06CD-4193-BBC9-94523FBC345B}" dt="2022-02-21T01:35:08.198" v="85" actId="1076"/>
          <ac:spMkLst>
            <pc:docMk/>
            <pc:sldMk cId="2677324402" sldId="544"/>
            <ac:spMk id="12" creationId="{00000000-0000-0000-0000-000000000000}"/>
          </ac:spMkLst>
        </pc:spChg>
      </pc:sldChg>
      <pc:sldChg chg="addSp delSp modSp add mod modTransition modClrScheme chgLayout">
        <pc:chgData name="jing guo" userId="3cf27de5-6694-4e43-bd99-ac7b83aeb7ed" providerId="ADAL" clId="{1F355F7D-06CD-4193-BBC9-94523FBC345B}" dt="2022-02-21T01:35:17.461" v="88" actId="1076"/>
        <pc:sldMkLst>
          <pc:docMk/>
          <pc:sldMk cId="2448730656" sldId="545"/>
        </pc:sldMkLst>
        <pc:spChg chg="mod">
          <ac:chgData name="jing guo" userId="3cf27de5-6694-4e43-bd99-ac7b83aeb7ed" providerId="ADAL" clId="{1F355F7D-06CD-4193-BBC9-94523FBC345B}" dt="2022-02-21T01:35:17.461" v="88" actId="1076"/>
          <ac:spMkLst>
            <pc:docMk/>
            <pc:sldMk cId="2448730656" sldId="545"/>
            <ac:spMk id="4" creationId="{00000000-0000-0000-0000-000000000000}"/>
          </ac:spMkLst>
        </pc:spChg>
        <pc:spChg chg="add mod">
          <ac:chgData name="jing guo" userId="3cf27de5-6694-4e43-bd99-ac7b83aeb7ed" providerId="ADAL" clId="{1F355F7D-06CD-4193-BBC9-94523FBC345B}" dt="2022-02-21T01:35:13.414" v="87"/>
          <ac:spMkLst>
            <pc:docMk/>
            <pc:sldMk cId="2448730656" sldId="545"/>
            <ac:spMk id="6" creationId="{07ED0CE9-0C0F-43F4-A363-7469A58F203F}"/>
          </ac:spMkLst>
        </pc:spChg>
        <pc:spChg chg="del">
          <ac:chgData name="jing guo" userId="3cf27de5-6694-4e43-bd99-ac7b83aeb7ed" providerId="ADAL" clId="{1F355F7D-06CD-4193-BBC9-94523FBC345B}" dt="2022-02-21T01:35:12.845" v="86" actId="478"/>
          <ac:spMkLst>
            <pc:docMk/>
            <pc:sldMk cId="2448730656" sldId="545"/>
            <ac:spMk id="10" creationId="{00000000-0000-0000-0000-000000000000}"/>
          </ac:spMkLst>
        </pc:spChg>
        <pc:spChg chg="mod">
          <ac:chgData name="jing guo" userId="3cf27de5-6694-4e43-bd99-ac7b83aeb7ed" providerId="ADAL" clId="{1F355F7D-06CD-4193-BBC9-94523FBC345B}" dt="2022-02-21T01:35:17.461" v="88" actId="1076"/>
          <ac:spMkLst>
            <pc:docMk/>
            <pc:sldMk cId="2448730656" sldId="545"/>
            <ac:spMk id="12" creationId="{00000000-0000-0000-0000-000000000000}"/>
          </ac:spMkLst>
        </pc:spChg>
      </pc:sldChg>
      <pc:sldChg chg="addSp delSp modSp add mod modTransition modClrScheme chgLayout">
        <pc:chgData name="jing guo" userId="3cf27de5-6694-4e43-bd99-ac7b83aeb7ed" providerId="ADAL" clId="{1F355F7D-06CD-4193-BBC9-94523FBC345B}" dt="2022-02-21T01:35:23.261" v="91"/>
        <pc:sldMkLst>
          <pc:docMk/>
          <pc:sldMk cId="35692738" sldId="546"/>
        </pc:sldMkLst>
        <pc:spChg chg="add mod">
          <ac:chgData name="jing guo" userId="3cf27de5-6694-4e43-bd99-ac7b83aeb7ed" providerId="ADAL" clId="{1F355F7D-06CD-4193-BBC9-94523FBC345B}" dt="2022-02-21T01:35:23.261" v="91"/>
          <ac:spMkLst>
            <pc:docMk/>
            <pc:sldMk cId="35692738" sldId="546"/>
            <ac:spMk id="6" creationId="{85E1F2FC-77EF-4527-AB7C-693118190853}"/>
          </ac:spMkLst>
        </pc:spChg>
        <pc:spChg chg="del mod">
          <ac:chgData name="jing guo" userId="3cf27de5-6694-4e43-bd99-ac7b83aeb7ed" providerId="ADAL" clId="{1F355F7D-06CD-4193-BBC9-94523FBC345B}" dt="2022-02-21T01:35:22.598" v="90" actId="478"/>
          <ac:spMkLst>
            <pc:docMk/>
            <pc:sldMk cId="35692738" sldId="546"/>
            <ac:spMk id="10" creationId="{00000000-0000-0000-0000-000000000000}"/>
          </ac:spMkLst>
        </pc:spChg>
      </pc:sldChg>
      <pc:sldChg chg="addSp delSp modSp add mod modTransition modClrScheme chgLayout">
        <pc:chgData name="jing guo" userId="3cf27de5-6694-4e43-bd99-ac7b83aeb7ed" providerId="ADAL" clId="{1F355F7D-06CD-4193-BBC9-94523FBC345B}" dt="2022-02-21T01:35:26.905" v="93"/>
        <pc:sldMkLst>
          <pc:docMk/>
          <pc:sldMk cId="1843834681" sldId="547"/>
        </pc:sldMkLst>
        <pc:spChg chg="add mod">
          <ac:chgData name="jing guo" userId="3cf27de5-6694-4e43-bd99-ac7b83aeb7ed" providerId="ADAL" clId="{1F355F7D-06CD-4193-BBC9-94523FBC345B}" dt="2022-02-21T01:35:26.905" v="93"/>
          <ac:spMkLst>
            <pc:docMk/>
            <pc:sldMk cId="1843834681" sldId="547"/>
            <ac:spMk id="6" creationId="{42D54AF8-7FDF-49EE-88D2-412531D9CA66}"/>
          </ac:spMkLst>
        </pc:spChg>
        <pc:spChg chg="del">
          <ac:chgData name="jing guo" userId="3cf27de5-6694-4e43-bd99-ac7b83aeb7ed" providerId="ADAL" clId="{1F355F7D-06CD-4193-BBC9-94523FBC345B}" dt="2022-02-21T01:35:26.387" v="92" actId="478"/>
          <ac:spMkLst>
            <pc:docMk/>
            <pc:sldMk cId="1843834681" sldId="547"/>
            <ac:spMk id="10" creationId="{00000000-0000-0000-0000-000000000000}"/>
          </ac:spMkLst>
        </pc:spChg>
      </pc:sldChg>
      <pc:sldChg chg="addSp delSp modSp add mod modTransition modClrScheme chgLayout">
        <pc:chgData name="jing guo" userId="3cf27de5-6694-4e43-bd99-ac7b83aeb7ed" providerId="ADAL" clId="{1F355F7D-06CD-4193-BBC9-94523FBC345B}" dt="2022-02-21T01:35:29.606" v="95"/>
        <pc:sldMkLst>
          <pc:docMk/>
          <pc:sldMk cId="2049763599" sldId="548"/>
        </pc:sldMkLst>
        <pc:spChg chg="add mod">
          <ac:chgData name="jing guo" userId="3cf27de5-6694-4e43-bd99-ac7b83aeb7ed" providerId="ADAL" clId="{1F355F7D-06CD-4193-BBC9-94523FBC345B}" dt="2022-02-21T01:35:29.606" v="95"/>
          <ac:spMkLst>
            <pc:docMk/>
            <pc:sldMk cId="2049763599" sldId="548"/>
            <ac:spMk id="6" creationId="{FED8F00A-847D-4DB5-B03B-11E4B0855B0D}"/>
          </ac:spMkLst>
        </pc:spChg>
        <pc:spChg chg="del">
          <ac:chgData name="jing guo" userId="3cf27de5-6694-4e43-bd99-ac7b83aeb7ed" providerId="ADAL" clId="{1F355F7D-06CD-4193-BBC9-94523FBC345B}" dt="2022-02-21T01:35:29.255" v="94" actId="478"/>
          <ac:spMkLst>
            <pc:docMk/>
            <pc:sldMk cId="2049763599" sldId="548"/>
            <ac:spMk id="10" creationId="{00000000-0000-0000-0000-000000000000}"/>
          </ac:spMkLst>
        </pc:spChg>
      </pc:sldChg>
      <pc:sldChg chg="addSp delSp modSp add mod modClrScheme chgLayout">
        <pc:chgData name="jing guo" userId="3cf27de5-6694-4e43-bd99-ac7b83aeb7ed" providerId="ADAL" clId="{1F355F7D-06CD-4193-BBC9-94523FBC345B}" dt="2022-02-21T01:36:36.259" v="122" actId="14861"/>
        <pc:sldMkLst>
          <pc:docMk/>
          <pc:sldMk cId="1415624628" sldId="549"/>
        </pc:sldMkLst>
        <pc:spChg chg="del">
          <ac:chgData name="jing guo" userId="3cf27de5-6694-4e43-bd99-ac7b83aeb7ed" providerId="ADAL" clId="{1F355F7D-06CD-4193-BBC9-94523FBC345B}" dt="2022-02-21T01:35:37.292" v="97" actId="478"/>
          <ac:spMkLst>
            <pc:docMk/>
            <pc:sldMk cId="1415624628" sldId="549"/>
            <ac:spMk id="5" creationId="{00000000-0000-0000-0000-000000000000}"/>
          </ac:spMkLst>
        </pc:spChg>
        <pc:spChg chg="add mod">
          <ac:chgData name="jing guo" userId="3cf27de5-6694-4e43-bd99-ac7b83aeb7ed" providerId="ADAL" clId="{1F355F7D-06CD-4193-BBC9-94523FBC345B}" dt="2022-02-21T01:35:40.246" v="107"/>
          <ac:spMkLst>
            <pc:docMk/>
            <pc:sldMk cId="1415624628" sldId="549"/>
            <ac:spMk id="6" creationId="{F5B76B06-4A7D-418C-9A5A-F02A16672512}"/>
          </ac:spMkLst>
        </pc:spChg>
        <pc:spChg chg="mod">
          <ac:chgData name="jing guo" userId="3cf27de5-6694-4e43-bd99-ac7b83aeb7ed" providerId="ADAL" clId="{1F355F7D-06CD-4193-BBC9-94523FBC345B}" dt="2022-02-21T01:36:36.259" v="122" actId="14861"/>
          <ac:spMkLst>
            <pc:docMk/>
            <pc:sldMk cId="1415624628" sldId="549"/>
            <ac:spMk id="12" creationId="{00000000-0000-0000-0000-000000000000}"/>
          </ac:spMkLst>
        </pc:spChg>
      </pc:sldChg>
      <pc:sldChg chg="addSp delSp modSp add mod modClrScheme chgLayout">
        <pc:chgData name="jing guo" userId="3cf27de5-6694-4e43-bd99-ac7b83aeb7ed" providerId="ADAL" clId="{1F355F7D-06CD-4193-BBC9-94523FBC345B}" dt="2022-02-21T01:36:45.151" v="124" actId="1076"/>
        <pc:sldMkLst>
          <pc:docMk/>
          <pc:sldMk cId="1700480762" sldId="550"/>
        </pc:sldMkLst>
        <pc:spChg chg="add mod">
          <ac:chgData name="jing guo" userId="3cf27de5-6694-4e43-bd99-ac7b83aeb7ed" providerId="ADAL" clId="{1F355F7D-06CD-4193-BBC9-94523FBC345B}" dt="2022-02-21T01:35:46.139" v="109"/>
          <ac:spMkLst>
            <pc:docMk/>
            <pc:sldMk cId="1700480762" sldId="550"/>
            <ac:spMk id="5" creationId="{0CEC54F2-C8B8-4B74-8005-BD3E6D1895A8}"/>
          </ac:spMkLst>
        </pc:spChg>
        <pc:spChg chg="del">
          <ac:chgData name="jing guo" userId="3cf27de5-6694-4e43-bd99-ac7b83aeb7ed" providerId="ADAL" clId="{1F355F7D-06CD-4193-BBC9-94523FBC345B}" dt="2022-02-21T01:35:45.491" v="108" actId="478"/>
          <ac:spMkLst>
            <pc:docMk/>
            <pc:sldMk cId="1700480762" sldId="550"/>
            <ac:spMk id="6" creationId="{00000000-0000-0000-0000-000000000000}"/>
          </ac:spMkLst>
        </pc:spChg>
        <pc:spChg chg="mod">
          <ac:chgData name="jing guo" userId="3cf27de5-6694-4e43-bd99-ac7b83aeb7ed" providerId="ADAL" clId="{1F355F7D-06CD-4193-BBC9-94523FBC345B}" dt="2022-02-21T01:36:45.151" v="124" actId="1076"/>
          <ac:spMkLst>
            <pc:docMk/>
            <pc:sldMk cId="1700480762" sldId="550"/>
            <ac:spMk id="22" creationId="{00000000-0000-0000-0000-000000000000}"/>
          </ac:spMkLst>
        </pc:spChg>
      </pc:sldChg>
      <pc:sldChg chg="addSp delSp modSp add mod modClrScheme chgLayout">
        <pc:chgData name="jing guo" userId="3cf27de5-6694-4e43-bd99-ac7b83aeb7ed" providerId="ADAL" clId="{1F355F7D-06CD-4193-BBC9-94523FBC345B}" dt="2022-02-21T01:36:56.322" v="126" actId="14861"/>
        <pc:sldMkLst>
          <pc:docMk/>
          <pc:sldMk cId="1151890405" sldId="551"/>
        </pc:sldMkLst>
        <pc:spChg chg="add mod">
          <ac:chgData name="jing guo" userId="3cf27de5-6694-4e43-bd99-ac7b83aeb7ed" providerId="ADAL" clId="{1F355F7D-06CD-4193-BBC9-94523FBC345B}" dt="2022-02-21T01:35:50.306" v="113"/>
          <ac:spMkLst>
            <pc:docMk/>
            <pc:sldMk cId="1151890405" sldId="551"/>
            <ac:spMk id="5" creationId="{27681B7C-7F0D-4DB5-ADE4-473DDE710E99}"/>
          </ac:spMkLst>
        </pc:spChg>
        <pc:spChg chg="del">
          <ac:chgData name="jing guo" userId="3cf27de5-6694-4e43-bd99-ac7b83aeb7ed" providerId="ADAL" clId="{1F355F7D-06CD-4193-BBC9-94523FBC345B}" dt="2022-02-21T01:35:50.022" v="112" actId="478"/>
          <ac:spMkLst>
            <pc:docMk/>
            <pc:sldMk cId="1151890405" sldId="551"/>
            <ac:spMk id="6" creationId="{00000000-0000-0000-0000-000000000000}"/>
          </ac:spMkLst>
        </pc:spChg>
        <pc:spChg chg="mod">
          <ac:chgData name="jing guo" userId="3cf27de5-6694-4e43-bd99-ac7b83aeb7ed" providerId="ADAL" clId="{1F355F7D-06CD-4193-BBC9-94523FBC345B}" dt="2022-02-21T01:36:56.322" v="126" actId="14861"/>
          <ac:spMkLst>
            <pc:docMk/>
            <pc:sldMk cId="1151890405" sldId="551"/>
            <ac:spMk id="12" creationId="{00000000-0000-0000-0000-000000000000}"/>
          </ac:spMkLst>
        </pc:spChg>
      </pc:sldChg>
      <pc:sldMasterChg chg="modSldLayout">
        <pc:chgData name="jing guo" userId="3cf27de5-6694-4e43-bd99-ac7b83aeb7ed" providerId="ADAL" clId="{1F355F7D-06CD-4193-BBC9-94523FBC345B}" dt="2022-06-02T02:05:33.422" v="140" actId="14100"/>
        <pc:sldMasterMkLst>
          <pc:docMk/>
          <pc:sldMasterMk cId="3564953541" sldId="2147483892"/>
        </pc:sldMasterMkLst>
        <pc:sldLayoutChg chg="modSp">
          <pc:chgData name="jing guo" userId="3cf27de5-6694-4e43-bd99-ac7b83aeb7ed" providerId="ADAL" clId="{1F355F7D-06CD-4193-BBC9-94523FBC345B}" dt="2022-06-02T02:05:33.422" v="140" actId="14100"/>
          <pc:sldLayoutMkLst>
            <pc:docMk/>
            <pc:sldMasterMk cId="3564953541" sldId="2147483892"/>
            <pc:sldLayoutMk cId="2536221396" sldId="2147483893"/>
          </pc:sldLayoutMkLst>
          <pc:picChg chg="mod">
            <ac:chgData name="jing guo" userId="3cf27de5-6694-4e43-bd99-ac7b83aeb7ed" providerId="ADAL" clId="{1F355F7D-06CD-4193-BBC9-94523FBC345B}" dt="2022-06-02T02:05:33.422" v="140" actId="14100"/>
            <ac:picMkLst>
              <pc:docMk/>
              <pc:sldMasterMk cId="3564953541" sldId="2147483892"/>
              <pc:sldLayoutMk cId="2536221396" sldId="2147483893"/>
              <ac:picMk id="1026" creationId="{DC1CDDC2-A620-4155-A704-F7760294BC2D}"/>
            </ac:picMkLst>
          </pc:picChg>
        </pc:sldLayoutChg>
      </pc:sldMasterChg>
    </pc:docChg>
  </pc:docChgLst>
  <pc:docChgLst>
    <pc:chgData name="jing guo" userId="3cf27de5-6694-4e43-bd99-ac7b83aeb7ed" providerId="ADAL" clId="{37E86482-35A1-4FE4-9591-7ACE271D8647}"/>
    <pc:docChg chg="undo custSel addSld delSld modSld modMainMaster">
      <pc:chgData name="jing guo" userId="3cf27de5-6694-4e43-bd99-ac7b83aeb7ed" providerId="ADAL" clId="{37E86482-35A1-4FE4-9591-7ACE271D8647}" dt="2021-12-08T13:48:36.104" v="3440" actId="478"/>
      <pc:docMkLst>
        <pc:docMk/>
      </pc:docMkLst>
      <pc:sldChg chg="addSp delSp modSp new mod modTransition">
        <pc:chgData name="jing guo" userId="3cf27de5-6694-4e43-bd99-ac7b83aeb7ed" providerId="ADAL" clId="{37E86482-35A1-4FE4-9591-7ACE271D8647}" dt="2021-09-17T08:21:44.401" v="3425"/>
        <pc:sldMkLst>
          <pc:docMk/>
          <pc:sldMk cId="1069885073" sldId="256"/>
        </pc:sldMkLst>
        <pc:spChg chg="del mod">
          <ac:chgData name="jing guo" userId="3cf27de5-6694-4e43-bd99-ac7b83aeb7ed" providerId="ADAL" clId="{37E86482-35A1-4FE4-9591-7ACE271D8647}" dt="2021-09-14T09:02:22.649" v="801" actId="478"/>
          <ac:spMkLst>
            <pc:docMk/>
            <pc:sldMk cId="1069885073" sldId="256"/>
            <ac:spMk id="2" creationId="{A45B4F66-71A2-4988-8F6C-9436DD779643}"/>
          </ac:spMkLst>
        </pc:spChg>
        <pc:spChg chg="del mod">
          <ac:chgData name="jing guo" userId="3cf27de5-6694-4e43-bd99-ac7b83aeb7ed" providerId="ADAL" clId="{37E86482-35A1-4FE4-9591-7ACE271D8647}" dt="2021-09-14T09:02:25.893" v="802" actId="478"/>
          <ac:spMkLst>
            <pc:docMk/>
            <pc:sldMk cId="1069885073" sldId="256"/>
            <ac:spMk id="3" creationId="{F5355B4C-02B4-4B4D-8D77-1B73126C2365}"/>
          </ac:spMkLst>
        </pc:spChg>
        <pc:spChg chg="add del">
          <ac:chgData name="jing guo" userId="3cf27de5-6694-4e43-bd99-ac7b83aeb7ed" providerId="ADAL" clId="{37E86482-35A1-4FE4-9591-7ACE271D8647}" dt="2021-09-14T07:46:20.761" v="31" actId="478"/>
          <ac:spMkLst>
            <pc:docMk/>
            <pc:sldMk cId="1069885073" sldId="256"/>
            <ac:spMk id="4" creationId="{85976EB3-64DF-4986-9C97-8B0B5C041674}"/>
          </ac:spMkLst>
        </pc:spChg>
      </pc:sldChg>
      <pc:sldChg chg="modSp new del">
        <pc:chgData name="jing guo" userId="3cf27de5-6694-4e43-bd99-ac7b83aeb7ed" providerId="ADAL" clId="{37E86482-35A1-4FE4-9591-7ACE271D8647}" dt="2021-09-14T08:08:49.585" v="147" actId="47"/>
        <pc:sldMkLst>
          <pc:docMk/>
          <pc:sldMk cId="1157982097" sldId="257"/>
        </pc:sldMkLst>
        <pc:spChg chg="mod">
          <ac:chgData name="jing guo" userId="3cf27de5-6694-4e43-bd99-ac7b83aeb7ed" providerId="ADAL" clId="{37E86482-35A1-4FE4-9591-7ACE271D8647}" dt="2021-09-14T08:00:14.766" v="51"/>
          <ac:spMkLst>
            <pc:docMk/>
            <pc:sldMk cId="1157982097" sldId="257"/>
            <ac:spMk id="2" creationId="{ED0F7D9E-8BE6-428A-BBD2-469DCC0DC905}"/>
          </ac:spMkLst>
        </pc:spChg>
        <pc:spChg chg="mod">
          <ac:chgData name="jing guo" userId="3cf27de5-6694-4e43-bd99-ac7b83aeb7ed" providerId="ADAL" clId="{37E86482-35A1-4FE4-9591-7ACE271D8647}" dt="2021-09-14T08:00:14.766" v="51"/>
          <ac:spMkLst>
            <pc:docMk/>
            <pc:sldMk cId="1157982097" sldId="257"/>
            <ac:spMk id="3" creationId="{DB45F5DA-854B-4812-ABAA-E7D0CEE0E006}"/>
          </ac:spMkLst>
        </pc:spChg>
      </pc:sldChg>
      <pc:sldChg chg="addSp delSp modSp new mod modTransition modAnim chgLayout">
        <pc:chgData name="jing guo" userId="3cf27de5-6694-4e43-bd99-ac7b83aeb7ed" providerId="ADAL" clId="{37E86482-35A1-4FE4-9591-7ACE271D8647}" dt="2021-09-17T08:21:44.401" v="3425"/>
        <pc:sldMkLst>
          <pc:docMk/>
          <pc:sldMk cId="3501654043" sldId="258"/>
        </pc:sldMkLst>
        <pc:spChg chg="del mod ord">
          <ac:chgData name="jing guo" userId="3cf27de5-6694-4e43-bd99-ac7b83aeb7ed" providerId="ADAL" clId="{37E86482-35A1-4FE4-9591-7ACE271D8647}" dt="2021-09-17T05:53:53.709" v="2691" actId="478"/>
          <ac:spMkLst>
            <pc:docMk/>
            <pc:sldMk cId="3501654043" sldId="258"/>
            <ac:spMk id="2" creationId="{789D3689-93BA-433B-B95D-1D0326C5B0A1}"/>
          </ac:spMkLst>
        </pc:spChg>
        <pc:spChg chg="del mod">
          <ac:chgData name="jing guo" userId="3cf27de5-6694-4e43-bd99-ac7b83aeb7ed" providerId="ADAL" clId="{37E86482-35A1-4FE4-9591-7ACE271D8647}" dt="2021-09-14T07:46:51.752" v="32" actId="700"/>
          <ac:spMkLst>
            <pc:docMk/>
            <pc:sldMk cId="3501654043" sldId="258"/>
            <ac:spMk id="3" creationId="{C51178BD-7BF3-41C8-BB4B-23DEE251CC80}"/>
          </ac:spMkLst>
        </pc:spChg>
        <pc:spChg chg="add del mod ord">
          <ac:chgData name="jing guo" userId="3cf27de5-6694-4e43-bd99-ac7b83aeb7ed" providerId="ADAL" clId="{37E86482-35A1-4FE4-9591-7ACE271D8647}" dt="2021-09-17T05:53:29.325" v="2687" actId="478"/>
          <ac:spMkLst>
            <pc:docMk/>
            <pc:sldMk cId="3501654043" sldId="258"/>
            <ac:spMk id="4" creationId="{E7193364-79A0-48C3-906C-9A7F6E4B3413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6" creationId="{F6C65E55-78DF-4F8B-A06C-7356BDEEFB26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7" creationId="{82C4B07F-4FCC-400B-A547-9A0424F2448E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8" creationId="{A2480527-DF39-4B03-ADAA-AD3407A63908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10" creationId="{C1E7C715-B4F2-40FB-AF1F-BEB89E24CF2B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11" creationId="{AC7F32CF-60E1-41C7-8207-3379B1F3EBD3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13" creationId="{38ED9908-277B-436C-B03B-92881458EA31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14" creationId="{35CF8E79-AB92-4389-A1C4-846E5D7570BF}"/>
          </ac:spMkLst>
        </pc:spChg>
        <pc:spChg chg="add mod">
          <ac:chgData name="jing guo" userId="3cf27de5-6694-4e43-bd99-ac7b83aeb7ed" providerId="ADAL" clId="{37E86482-35A1-4FE4-9591-7ACE271D8647}" dt="2021-09-17T05:54:03.469" v="2694" actId="14100"/>
          <ac:spMkLst>
            <pc:docMk/>
            <pc:sldMk cId="3501654043" sldId="258"/>
            <ac:spMk id="15" creationId="{DAA23BA0-F0A0-4C65-BA35-C5C6DC1EE4A6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17" creationId="{08179C3D-FBE1-4A9F-8A39-212F56373D3B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20" creationId="{8D38E844-B0EB-4020-BFFD-4CD9F90185CE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21" creationId="{B0C6DF55-6832-483E-9BEA-0E058D3C28CA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27" creationId="{961C5434-E23B-4555-982A-01979CFE7409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28" creationId="{E24AB978-6E40-4FD9-AAFA-0B84309CAA14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29" creationId="{D4D6DB30-A26D-4C89-9061-8B7DF7468EB6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33" creationId="{80F4A386-2D42-4A7E-BB1A-9B57E2A7460A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36" creationId="{DE72C45C-FC1A-4E46-926D-0438D251DE73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37" creationId="{F47F278F-58FE-44A5-B8E0-0509B0C6CAFB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43" creationId="{AC6B490B-3585-4D8F-A91B-2B3112274A22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44" creationId="{3061C1BF-4706-4EE4-AED8-4A39D6996C71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45" creationId="{9EC5362A-02D3-412B-8CA4-518EFF32F523}"/>
          </ac:spMkLst>
        </pc:spChg>
        <pc:grpChg chg="add 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5" creationId="{6D2C56F5-1A00-401C-9BA4-C1E34281EC39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9" creationId="{9D2E3A74-59CD-4381-B66A-DE735CD46902}"/>
          </ac:grpSpMkLst>
        </pc:grpChg>
        <pc:grpChg chg="add 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16" creationId="{D7EA8605-05BB-4BB3-8EBA-F88AF1419C51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18" creationId="{76DA1CF5-402A-444B-BC6A-7E6DD33E5910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19" creationId="{D43F8D3C-D319-4121-A8A4-86B558B0A252}"/>
          </ac:grpSpMkLst>
        </pc:grpChg>
        <pc:grpChg chg="add 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24" creationId="{7F6191CE-710D-4641-A2B7-D9B15EF1E172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25" creationId="{BDCB9FDC-E555-4BA0-8689-415580757F89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26" creationId="{A77687A8-4A57-45F1-B652-D29C497B4EFF}"/>
          </ac:grpSpMkLst>
        </pc:grpChg>
        <pc:grpChg chg="add 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32" creationId="{95F14009-1A48-4F49-AA40-4746307FE105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34" creationId="{183E9C67-623C-4B10-977F-9E6998FDAE75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35" creationId="{85B5DFD4-3213-4189-80C9-2D9FFCAF32CD}"/>
          </ac:grpSpMkLst>
        </pc:grpChg>
        <pc:grpChg chg="add 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40" creationId="{CE0C1A37-267E-4185-A633-6E358D0B022A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41" creationId="{B5621A9D-F01F-49F6-B220-95A3515A9E6C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42" creationId="{49B20430-9A33-4F3C-AB8D-6EE077317BBC}"/>
          </ac:grpSpMkLst>
        </pc:grpChg>
        <pc:graphicFrameChg chg="mod">
          <ac:chgData name="jing guo" userId="3cf27de5-6694-4e43-bd99-ac7b83aeb7ed" providerId="ADAL" clId="{37E86482-35A1-4FE4-9591-7ACE271D8647}" dt="2021-09-17T05:53:39.244" v="2688"/>
          <ac:graphicFrameMkLst>
            <pc:docMk/>
            <pc:sldMk cId="3501654043" sldId="258"/>
            <ac:graphicFrameMk id="12" creationId="{65E60135-804F-410F-840E-9D2C823477F4}"/>
          </ac:graphicFrameMkLst>
        </pc:graphicFrame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22" creationId="{A2C146E9-0A38-4D27-80E7-8CAB0F3C59BA}"/>
          </ac:cxnSpMkLst>
        </pc:cxn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23" creationId="{B408162D-2472-4002-A913-63A412129C58}"/>
          </ac:cxnSpMkLst>
        </pc:cxn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30" creationId="{2B52773D-7D8C-45E8-9B46-31912B86F03B}"/>
          </ac:cxnSpMkLst>
        </pc:cxn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31" creationId="{F8AAA462-2BC1-42F3-A73E-BB26668AC68C}"/>
          </ac:cxnSpMkLst>
        </pc:cxn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38" creationId="{40DED919-959F-4783-AA76-498F92AD7AB0}"/>
          </ac:cxnSpMkLst>
        </pc:cxn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39" creationId="{5EA5587B-8212-4DE7-A73E-9E78CBCD801B}"/>
          </ac:cxnSpMkLst>
        </pc:cxn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46" creationId="{E56BA4E6-5E6C-4CD0-A494-DFF5C3B17E67}"/>
          </ac:cxnSpMkLst>
        </pc:cxn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47" creationId="{68631D94-6FF1-4C0C-9154-A2829D3F5811}"/>
          </ac:cxnSpMkLst>
        </pc:cxnChg>
      </pc:sldChg>
      <pc:sldChg chg="modSp new del">
        <pc:chgData name="jing guo" userId="3cf27de5-6694-4e43-bd99-ac7b83aeb7ed" providerId="ADAL" clId="{37E86482-35A1-4FE4-9591-7ACE271D8647}" dt="2021-09-17T05:54:30.276" v="2695" actId="47"/>
        <pc:sldMkLst>
          <pc:docMk/>
          <pc:sldMk cId="152848148" sldId="259"/>
        </pc:sldMkLst>
        <pc:spChg chg="mod">
          <ac:chgData name="jing guo" userId="3cf27de5-6694-4e43-bd99-ac7b83aeb7ed" providerId="ADAL" clId="{37E86482-35A1-4FE4-9591-7ACE271D8647}" dt="2021-09-14T08:00:14.766" v="51"/>
          <ac:spMkLst>
            <pc:docMk/>
            <pc:sldMk cId="152848148" sldId="259"/>
            <ac:spMk id="2" creationId="{E50CB360-E2EA-4F3E-82A0-8BBD22C59321}"/>
          </ac:spMkLst>
        </pc:spChg>
        <pc:spChg chg="mod">
          <ac:chgData name="jing guo" userId="3cf27de5-6694-4e43-bd99-ac7b83aeb7ed" providerId="ADAL" clId="{37E86482-35A1-4FE4-9591-7ACE271D8647}" dt="2021-09-14T08:00:14.766" v="51"/>
          <ac:spMkLst>
            <pc:docMk/>
            <pc:sldMk cId="152848148" sldId="259"/>
            <ac:spMk id="3" creationId="{D8C61F29-52BC-4E16-AB6E-510E8273916A}"/>
          </ac:spMkLst>
        </pc:spChg>
      </pc:sldChg>
      <pc:sldChg chg="addSp delSp modSp new del mod modClrScheme chgLayout">
        <pc:chgData name="jing guo" userId="3cf27de5-6694-4e43-bd99-ac7b83aeb7ed" providerId="ADAL" clId="{37E86482-35A1-4FE4-9591-7ACE271D8647}" dt="2021-09-17T05:54:36.774" v="2696" actId="47"/>
        <pc:sldMkLst>
          <pc:docMk/>
          <pc:sldMk cId="2513130075" sldId="260"/>
        </pc:sldMkLst>
        <pc:spChg chg="del mod ord">
          <ac:chgData name="jing guo" userId="3cf27de5-6694-4e43-bd99-ac7b83aeb7ed" providerId="ADAL" clId="{37E86482-35A1-4FE4-9591-7ACE271D8647}" dt="2021-09-14T08:10:52.952" v="149" actId="700"/>
          <ac:spMkLst>
            <pc:docMk/>
            <pc:sldMk cId="2513130075" sldId="260"/>
            <ac:spMk id="2" creationId="{808089E1-E887-42A5-AEAA-0A714225BED0}"/>
          </ac:spMkLst>
        </pc:spChg>
        <pc:spChg chg="del mod ord">
          <ac:chgData name="jing guo" userId="3cf27de5-6694-4e43-bd99-ac7b83aeb7ed" providerId="ADAL" clId="{37E86482-35A1-4FE4-9591-7ACE271D8647}" dt="2021-09-14T08:10:52.952" v="149" actId="700"/>
          <ac:spMkLst>
            <pc:docMk/>
            <pc:sldMk cId="2513130075" sldId="260"/>
            <ac:spMk id="3" creationId="{BFDC1C43-65E5-4F7A-B7EA-50812CCCA6AC}"/>
          </ac:spMkLst>
        </pc:spChg>
        <pc:spChg chg="add del mod ord">
          <ac:chgData name="jing guo" userId="3cf27de5-6694-4e43-bd99-ac7b83aeb7ed" providerId="ADAL" clId="{37E86482-35A1-4FE4-9591-7ACE271D8647}" dt="2021-09-14T08:11:09.453" v="150" actId="700"/>
          <ac:spMkLst>
            <pc:docMk/>
            <pc:sldMk cId="2513130075" sldId="260"/>
            <ac:spMk id="4" creationId="{F816F004-C1BE-4215-B9F1-149E0C69B531}"/>
          </ac:spMkLst>
        </pc:spChg>
        <pc:spChg chg="add del mod ord">
          <ac:chgData name="jing guo" userId="3cf27de5-6694-4e43-bd99-ac7b83aeb7ed" providerId="ADAL" clId="{37E86482-35A1-4FE4-9591-7ACE271D8647}" dt="2021-09-14T08:11:09.453" v="150" actId="700"/>
          <ac:spMkLst>
            <pc:docMk/>
            <pc:sldMk cId="2513130075" sldId="260"/>
            <ac:spMk id="5" creationId="{A65D3E1E-C552-40CD-92AB-372DA14BCDCC}"/>
          </ac:spMkLst>
        </pc:spChg>
        <pc:spChg chg="add mod ord">
          <ac:chgData name="jing guo" userId="3cf27de5-6694-4e43-bd99-ac7b83aeb7ed" providerId="ADAL" clId="{37E86482-35A1-4FE4-9591-7ACE271D8647}" dt="2021-09-14T08:11:09.453" v="150" actId="700"/>
          <ac:spMkLst>
            <pc:docMk/>
            <pc:sldMk cId="2513130075" sldId="260"/>
            <ac:spMk id="6" creationId="{2E85721E-9CA6-4908-9DAE-CFAF89178518}"/>
          </ac:spMkLst>
        </pc:spChg>
        <pc:spChg chg="add mod ord">
          <ac:chgData name="jing guo" userId="3cf27de5-6694-4e43-bd99-ac7b83aeb7ed" providerId="ADAL" clId="{37E86482-35A1-4FE4-9591-7ACE271D8647}" dt="2021-09-14T08:11:09.453" v="150" actId="700"/>
          <ac:spMkLst>
            <pc:docMk/>
            <pc:sldMk cId="2513130075" sldId="260"/>
            <ac:spMk id="7" creationId="{8D4F2ADB-DE8A-417B-B68A-238226F51948}"/>
          </ac:spMkLst>
        </pc:spChg>
      </pc:sldChg>
      <pc:sldChg chg="add del">
        <pc:chgData name="jing guo" userId="3cf27de5-6694-4e43-bd99-ac7b83aeb7ed" providerId="ADAL" clId="{37E86482-35A1-4FE4-9591-7ACE271D8647}" dt="2021-09-17T05:53:18.086" v="2686" actId="47"/>
        <pc:sldMkLst>
          <pc:docMk/>
          <pc:sldMk cId="0" sldId="261"/>
        </pc:sldMkLst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2609209216" sldId="340"/>
        </pc:sldMkLst>
        <pc:spChg chg="mod">
          <ac:chgData name="jing guo" userId="3cf27de5-6694-4e43-bd99-ac7b83aeb7ed" providerId="ADAL" clId="{37E86482-35A1-4FE4-9591-7ACE271D8647}" dt="2021-09-17T08:12:00.133" v="3400" actId="1076"/>
          <ac:spMkLst>
            <pc:docMk/>
            <pc:sldMk cId="2609209216" sldId="340"/>
            <ac:spMk id="39" creationId="{00000000-0000-0000-0000-000000000000}"/>
          </ac:spMkLst>
        </pc:spChg>
      </pc:sldChg>
      <pc:sldChg chg="add del">
        <pc:chgData name="jing guo" userId="3cf27de5-6694-4e43-bd99-ac7b83aeb7ed" providerId="ADAL" clId="{37E86482-35A1-4FE4-9591-7ACE271D8647}" dt="2021-09-17T05:55:38.265" v="2720" actId="47"/>
        <pc:sldMkLst>
          <pc:docMk/>
          <pc:sldMk cId="0" sldId="343"/>
        </pc:sldMkLst>
      </pc:sldChg>
      <pc:sldChg chg="addSp delSp modSp add del mod modClrScheme chgLayout">
        <pc:chgData name="jing guo" userId="3cf27de5-6694-4e43-bd99-ac7b83aeb7ed" providerId="ADAL" clId="{37E86482-35A1-4FE4-9591-7ACE271D8647}" dt="2021-09-17T05:56:10.477" v="2726" actId="47"/>
        <pc:sldMkLst>
          <pc:docMk/>
          <pc:sldMk cId="0" sldId="344"/>
        </pc:sldMkLst>
        <pc:spChg chg="add del mod ord">
          <ac:chgData name="jing guo" userId="3cf27de5-6694-4e43-bd99-ac7b83aeb7ed" providerId="ADAL" clId="{37E86482-35A1-4FE4-9591-7ACE271D8647}" dt="2021-09-17T05:56:02.374" v="2724" actId="478"/>
          <ac:spMkLst>
            <pc:docMk/>
            <pc:sldMk cId="0" sldId="344"/>
            <ac:spMk id="2" creationId="{18AB3D66-36AC-450D-8FEF-069D79018294}"/>
          </ac:spMkLst>
        </pc:spChg>
        <pc:spChg chg="add mod ord">
          <ac:chgData name="jing guo" userId="3cf27de5-6694-4e43-bd99-ac7b83aeb7ed" providerId="ADAL" clId="{37E86482-35A1-4FE4-9591-7ACE271D8647}" dt="2021-09-17T05:55:59.229" v="2723" actId="700"/>
          <ac:spMkLst>
            <pc:docMk/>
            <pc:sldMk cId="0" sldId="344"/>
            <ac:spMk id="3" creationId="{F74B049A-DBA7-47A7-8354-2CC34BBA3098}"/>
          </ac:spMkLst>
        </pc:spChg>
        <pc:spChg chg="mod">
          <ac:chgData name="jing guo" userId="3cf27de5-6694-4e43-bd99-ac7b83aeb7ed" providerId="ADAL" clId="{37E86482-35A1-4FE4-9591-7ACE271D8647}" dt="2021-09-17T05:56:06.194" v="2725" actId="1076"/>
          <ac:spMkLst>
            <pc:docMk/>
            <pc:sldMk cId="0" sldId="344"/>
            <ac:spMk id="18" creationId="{850C96A5-BBF7-425E-8FCC-1B1C30714F5F}"/>
          </ac:spMkLst>
        </pc:spChg>
      </pc:sldChg>
      <pc:sldChg chg="add del">
        <pc:chgData name="jing guo" userId="3cf27de5-6694-4e43-bd99-ac7b83aeb7ed" providerId="ADAL" clId="{37E86482-35A1-4FE4-9591-7ACE271D8647}" dt="2021-09-17T06:17:58.537" v="3057" actId="2696"/>
        <pc:sldMkLst>
          <pc:docMk/>
          <pc:sldMk cId="0" sldId="376"/>
        </pc:sldMkLst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380"/>
        </pc:sldMkLst>
        <pc:spChg chg="mod">
          <ac:chgData name="jing guo" userId="3cf27de5-6694-4e43-bd99-ac7b83aeb7ed" providerId="ADAL" clId="{37E86482-35A1-4FE4-9591-7ACE271D8647}" dt="2021-09-17T06:14:38.765" v="3036" actId="1076"/>
          <ac:spMkLst>
            <pc:docMk/>
            <pc:sldMk cId="0" sldId="380"/>
            <ac:spMk id="2" creationId="{5BB945CB-E66A-4A7E-A958-B996812D68F0}"/>
          </ac:spMkLst>
        </pc:spChg>
        <pc:spChg chg="mod">
          <ac:chgData name="jing guo" userId="3cf27de5-6694-4e43-bd99-ac7b83aeb7ed" providerId="ADAL" clId="{37E86482-35A1-4FE4-9591-7ACE271D8647}" dt="2021-09-17T06:15:01.133" v="3043" actId="6549"/>
          <ac:spMkLst>
            <pc:docMk/>
            <pc:sldMk cId="0" sldId="380"/>
            <ac:spMk id="58371" creationId="{1F606787-A644-4EAC-8316-0B06C4FAA63C}"/>
          </ac:spMkLst>
        </pc:spChg>
        <pc:picChg chg="add del mod">
          <ac:chgData name="jing guo" userId="3cf27de5-6694-4e43-bd99-ac7b83aeb7ed" providerId="ADAL" clId="{37E86482-35A1-4FE4-9591-7ACE271D8647}" dt="2021-09-17T06:27:42.695" v="3295" actId="21"/>
          <ac:picMkLst>
            <pc:docMk/>
            <pc:sldMk cId="0" sldId="380"/>
            <ac:picMk id="4" creationId="{1488B38E-CD00-4716-9391-454F325C7AD0}"/>
          </ac:picMkLst>
        </pc:picChg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384"/>
        </pc:sldMkLst>
        <pc:spChg chg="add del mod ord">
          <ac:chgData name="jing guo" userId="3cf27de5-6694-4e43-bd99-ac7b83aeb7ed" providerId="ADAL" clId="{37E86482-35A1-4FE4-9591-7ACE271D8647}" dt="2021-09-17T05:56:31.481" v="2729" actId="478"/>
          <ac:spMkLst>
            <pc:docMk/>
            <pc:sldMk cId="0" sldId="384"/>
            <ac:spMk id="3" creationId="{21FBFF40-CBFD-43C9-9DF8-CE41B5597456}"/>
          </ac:spMkLst>
        </pc:spChg>
        <pc:spChg chg="add del mod ord">
          <ac:chgData name="jing guo" userId="3cf27de5-6694-4e43-bd99-ac7b83aeb7ed" providerId="ADAL" clId="{37E86482-35A1-4FE4-9591-7ACE271D8647}" dt="2021-09-17T05:56:34.943" v="2730" actId="478"/>
          <ac:spMkLst>
            <pc:docMk/>
            <pc:sldMk cId="0" sldId="384"/>
            <ac:spMk id="4" creationId="{01E7C8C9-98DD-4912-A456-BC2058A4A9CD}"/>
          </ac:spMkLst>
        </pc:spChg>
        <pc:spChg chg="mod">
          <ac:chgData name="jing guo" userId="3cf27de5-6694-4e43-bd99-ac7b83aeb7ed" providerId="ADAL" clId="{37E86482-35A1-4FE4-9591-7ACE271D8647}" dt="2021-09-17T08:10:09.275" v="3389" actId="14100"/>
          <ac:spMkLst>
            <pc:docMk/>
            <pc:sldMk cId="0" sldId="384"/>
            <ac:spMk id="16388" creationId="{48CF9BE8-45B8-42AB-8CBC-905E20DFBD37}"/>
          </ac:spMkLst>
        </pc:spChg>
        <pc:spChg chg="mod">
          <ac:chgData name="jing guo" userId="3cf27de5-6694-4e43-bd99-ac7b83aeb7ed" providerId="ADAL" clId="{37E86482-35A1-4FE4-9591-7ACE271D8647}" dt="2021-09-17T08:10:09.275" v="3389" actId="14100"/>
          <ac:spMkLst>
            <pc:docMk/>
            <pc:sldMk cId="0" sldId="384"/>
            <ac:spMk id="16389" creationId="{B81387BF-75D9-4676-8BBB-D13D7BC50657}"/>
          </ac:spMkLst>
        </pc:spChg>
        <pc:picChg chg="add mod">
          <ac:chgData name="jing guo" userId="3cf27de5-6694-4e43-bd99-ac7b83aeb7ed" providerId="ADAL" clId="{37E86482-35A1-4FE4-9591-7ACE271D8647}" dt="2021-09-17T08:10:11.921" v="3390" actId="1076"/>
          <ac:picMkLst>
            <pc:docMk/>
            <pc:sldMk cId="0" sldId="384"/>
            <ac:picMk id="6" creationId="{9A16A494-A6F9-42D2-A852-6F2E2287F367}"/>
          </ac:picMkLst>
        </pc:picChg>
        <pc:picChg chg="del mod">
          <ac:chgData name="jing guo" userId="3cf27de5-6694-4e43-bd99-ac7b83aeb7ed" providerId="ADAL" clId="{37E86482-35A1-4FE4-9591-7ACE271D8647}" dt="2021-09-17T08:09:54.437" v="3386" actId="478"/>
          <ac:picMkLst>
            <pc:docMk/>
            <pc:sldMk cId="0" sldId="384"/>
            <ac:picMk id="16387" creationId="{740C9AF4-78B5-41DF-AB1C-08B6B1F3A92F}"/>
          </ac:picMkLst>
        </pc:picChg>
      </pc:sldChg>
      <pc:sldChg chg="add del">
        <pc:chgData name="jing guo" userId="3cf27de5-6694-4e43-bd99-ac7b83aeb7ed" providerId="ADAL" clId="{37E86482-35A1-4FE4-9591-7ACE271D8647}" dt="2021-09-17T06:11:27.591" v="2997" actId="47"/>
        <pc:sldMkLst>
          <pc:docMk/>
          <pc:sldMk cId="0" sldId="385"/>
        </pc:sldMkLst>
      </pc:sldChg>
      <pc:sldChg chg="add del">
        <pc:chgData name="jing guo" userId="3cf27de5-6694-4e43-bd99-ac7b83aeb7ed" providerId="ADAL" clId="{37E86482-35A1-4FE4-9591-7ACE271D8647}" dt="2021-09-17T06:11:30.585" v="2999" actId="47"/>
        <pc:sldMkLst>
          <pc:docMk/>
          <pc:sldMk cId="0" sldId="390"/>
        </pc:sldMkLst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396"/>
        </pc:sldMkLst>
        <pc:spChg chg="add del mod ord">
          <ac:chgData name="jing guo" userId="3cf27de5-6694-4e43-bd99-ac7b83aeb7ed" providerId="ADAL" clId="{37E86482-35A1-4FE4-9591-7ACE271D8647}" dt="2021-09-17T06:06:06.064" v="2905" actId="700"/>
          <ac:spMkLst>
            <pc:docMk/>
            <pc:sldMk cId="0" sldId="396"/>
            <ac:spMk id="2" creationId="{EFA47884-B3FF-4C3D-A3FD-4E1455427823}"/>
          </ac:spMkLst>
        </pc:spChg>
        <pc:spChg chg="mod">
          <ac:chgData name="jing guo" userId="3cf27de5-6694-4e43-bd99-ac7b83aeb7ed" providerId="ADAL" clId="{37E86482-35A1-4FE4-9591-7ACE271D8647}" dt="2021-09-17T06:06:43.679" v="2925" actId="1076"/>
          <ac:spMkLst>
            <pc:docMk/>
            <pc:sldMk cId="0" sldId="396"/>
            <ac:spMk id="3" creationId="{9834298F-FD5E-47E8-BC8C-E2126E34EE9A}"/>
          </ac:spMkLst>
        </pc:spChg>
        <pc:spChg chg="add del mod ord">
          <ac:chgData name="jing guo" userId="3cf27de5-6694-4e43-bd99-ac7b83aeb7ed" providerId="ADAL" clId="{37E86482-35A1-4FE4-9591-7ACE271D8647}" dt="2021-09-17T06:06:06.064" v="2905" actId="700"/>
          <ac:spMkLst>
            <pc:docMk/>
            <pc:sldMk cId="0" sldId="396"/>
            <ac:spMk id="4" creationId="{A9365E46-8CC6-4910-8910-5F6AF6331DCC}"/>
          </ac:spMkLst>
        </pc:spChg>
        <pc:spChg chg="add del mod ord">
          <ac:chgData name="jing guo" userId="3cf27de5-6694-4e43-bd99-ac7b83aeb7ed" providerId="ADAL" clId="{37E86482-35A1-4FE4-9591-7ACE271D8647}" dt="2021-09-17T06:06:06.064" v="2905" actId="700"/>
          <ac:spMkLst>
            <pc:docMk/>
            <pc:sldMk cId="0" sldId="396"/>
            <ac:spMk id="5" creationId="{B74CA0F1-48A8-414F-996D-35055AD2DB45}"/>
          </ac:spMkLst>
        </pc:spChg>
        <pc:spChg chg="add del mod ord">
          <ac:chgData name="jing guo" userId="3cf27de5-6694-4e43-bd99-ac7b83aeb7ed" providerId="ADAL" clId="{37E86482-35A1-4FE4-9591-7ACE271D8647}" dt="2021-09-17T06:06:06.064" v="2905" actId="700"/>
          <ac:spMkLst>
            <pc:docMk/>
            <pc:sldMk cId="0" sldId="396"/>
            <ac:spMk id="6" creationId="{F8C7A500-D048-4221-8A10-165B4B60B3DD}"/>
          </ac:spMkLst>
        </pc:spChg>
      </pc:sldChg>
      <pc:sldChg chg="add del">
        <pc:chgData name="jing guo" userId="3cf27de5-6694-4e43-bd99-ac7b83aeb7ed" providerId="ADAL" clId="{37E86482-35A1-4FE4-9591-7ACE271D8647}" dt="2021-09-17T05:54:39.910" v="2697" actId="47"/>
        <pc:sldMkLst>
          <pc:docMk/>
          <pc:sldMk cId="0" sldId="398"/>
        </pc:sldMkLst>
      </pc:sldChg>
      <pc:sldChg chg="addSp delSp modSp add del mod modClrScheme chgLayout">
        <pc:chgData name="jing guo" userId="3cf27de5-6694-4e43-bd99-ac7b83aeb7ed" providerId="ADAL" clId="{37E86482-35A1-4FE4-9591-7ACE271D8647}" dt="2021-09-17T08:11:20.683" v="3393" actId="47"/>
        <pc:sldMkLst>
          <pc:docMk/>
          <pc:sldMk cId="0" sldId="401"/>
        </pc:sldMkLst>
        <pc:spChg chg="add del mod">
          <ac:chgData name="jing guo" userId="3cf27de5-6694-4e43-bd99-ac7b83aeb7ed" providerId="ADAL" clId="{37E86482-35A1-4FE4-9591-7ACE271D8647}" dt="2021-09-17T05:59:45.976" v="2808" actId="1076"/>
          <ac:spMkLst>
            <pc:docMk/>
            <pc:sldMk cId="0" sldId="401"/>
            <ac:spMk id="2" creationId="{AAF63839-636D-40A4-943D-484B1110BDB7}"/>
          </ac:spMkLst>
        </pc:spChg>
        <pc:spChg chg="add del mod ord">
          <ac:chgData name="jing guo" userId="3cf27de5-6694-4e43-bd99-ac7b83aeb7ed" providerId="ADAL" clId="{37E86482-35A1-4FE4-9591-7ACE271D8647}" dt="2021-09-17T05:59:35.083" v="2804" actId="478"/>
          <ac:spMkLst>
            <pc:docMk/>
            <pc:sldMk cId="0" sldId="401"/>
            <ac:spMk id="3" creationId="{45C9E057-E959-4ACF-995C-4EC964F1BF27}"/>
          </ac:spMkLst>
        </pc:spChg>
        <pc:spChg chg="add del mod ord">
          <ac:chgData name="jing guo" userId="3cf27de5-6694-4e43-bd99-ac7b83aeb7ed" providerId="ADAL" clId="{37E86482-35A1-4FE4-9591-7ACE271D8647}" dt="2021-09-17T05:59:42.433" v="2807" actId="478"/>
          <ac:spMkLst>
            <pc:docMk/>
            <pc:sldMk cId="0" sldId="401"/>
            <ac:spMk id="4" creationId="{5F43335B-FE5B-441B-AADC-D70746ED6EA1}"/>
          </ac:spMkLst>
        </pc:spChg>
        <pc:spChg chg="mod">
          <ac:chgData name="jing guo" userId="3cf27de5-6694-4e43-bd99-ac7b83aeb7ed" providerId="ADAL" clId="{37E86482-35A1-4FE4-9591-7ACE271D8647}" dt="2021-09-17T06:00:37.516" v="2815" actId="1076"/>
          <ac:spMkLst>
            <pc:docMk/>
            <pc:sldMk cId="0" sldId="401"/>
            <ac:spMk id="8" creationId="{0FC49AD7-90B6-4B67-9A2E-901C484A4C34}"/>
          </ac:spMkLst>
        </pc:spChg>
        <pc:spChg chg="mod">
          <ac:chgData name="jing guo" userId="3cf27de5-6694-4e43-bd99-ac7b83aeb7ed" providerId="ADAL" clId="{37E86482-35A1-4FE4-9591-7ACE271D8647}" dt="2021-09-17T06:00:28.427" v="2813" actId="1076"/>
          <ac:spMkLst>
            <pc:docMk/>
            <pc:sldMk cId="0" sldId="401"/>
            <ac:spMk id="17411" creationId="{652B20E0-C876-4EDB-B6EE-6715855B57E4}"/>
          </ac:spMkLst>
        </pc:spChg>
        <pc:spChg chg="mod">
          <ac:chgData name="jing guo" userId="3cf27de5-6694-4e43-bd99-ac7b83aeb7ed" providerId="ADAL" clId="{37E86482-35A1-4FE4-9591-7ACE271D8647}" dt="2021-09-17T06:00:34.172" v="2814" actId="1076"/>
          <ac:spMkLst>
            <pc:docMk/>
            <pc:sldMk cId="0" sldId="401"/>
            <ac:spMk id="17412" creationId="{F82F49FD-3602-4D77-B3A6-D2321F298797}"/>
          </ac:spMkLst>
        </pc:spChg>
        <pc:spChg chg="mod">
          <ac:chgData name="jing guo" userId="3cf27de5-6694-4e43-bd99-ac7b83aeb7ed" providerId="ADAL" clId="{37E86482-35A1-4FE4-9591-7ACE271D8647}" dt="2021-09-17T06:00:37.516" v="2815" actId="1076"/>
          <ac:spMkLst>
            <pc:docMk/>
            <pc:sldMk cId="0" sldId="401"/>
            <ac:spMk id="17414" creationId="{8CF2DC2D-E162-46D0-99F6-1FE7EB9B9D75}"/>
          </ac:spMkLst>
        </pc:spChg>
        <pc:spChg chg="mod">
          <ac:chgData name="jing guo" userId="3cf27de5-6694-4e43-bd99-ac7b83aeb7ed" providerId="ADAL" clId="{37E86482-35A1-4FE4-9591-7ACE271D8647}" dt="2021-09-17T06:00:37.516" v="2815" actId="1076"/>
          <ac:spMkLst>
            <pc:docMk/>
            <pc:sldMk cId="0" sldId="401"/>
            <ac:spMk id="17415" creationId="{1EA8ED04-4698-4B8B-BD77-1A1F30FD3BDD}"/>
          </ac:spMkLst>
        </pc:spChg>
        <pc:spChg chg="mod">
          <ac:chgData name="jing guo" userId="3cf27de5-6694-4e43-bd99-ac7b83aeb7ed" providerId="ADAL" clId="{37E86482-35A1-4FE4-9591-7ACE271D8647}" dt="2021-09-17T06:00:37.516" v="2815" actId="1076"/>
          <ac:spMkLst>
            <pc:docMk/>
            <pc:sldMk cId="0" sldId="401"/>
            <ac:spMk id="17416" creationId="{99C3E2D6-15D8-41DE-A8B8-7DBEB15935C6}"/>
          </ac:spMkLst>
        </pc:spChg>
        <pc:spChg chg="mod">
          <ac:chgData name="jing guo" userId="3cf27de5-6694-4e43-bd99-ac7b83aeb7ed" providerId="ADAL" clId="{37E86482-35A1-4FE4-9591-7ACE271D8647}" dt="2021-09-17T06:00:37.516" v="2815" actId="1076"/>
          <ac:spMkLst>
            <pc:docMk/>
            <pc:sldMk cId="0" sldId="401"/>
            <ac:spMk id="17417" creationId="{204426D1-5A79-49FB-AECA-717400493CB0}"/>
          </ac:spMkLst>
        </pc:spChg>
        <pc:grpChg chg="mod">
          <ac:chgData name="jing guo" userId="3cf27de5-6694-4e43-bd99-ac7b83aeb7ed" providerId="ADAL" clId="{37E86482-35A1-4FE4-9591-7ACE271D8647}" dt="2021-09-17T06:00:37.516" v="2815" actId="1076"/>
          <ac:grpSpMkLst>
            <pc:docMk/>
            <pc:sldMk cId="0" sldId="401"/>
            <ac:grpSpMk id="17413" creationId="{C961171C-AABF-4F3E-B7D6-78D614EB9BC7}"/>
          </ac:grpSpMkLst>
        </pc:grpChg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02"/>
        </pc:sldMkLst>
        <pc:spChg chg="add del mod ord">
          <ac:chgData name="jing guo" userId="3cf27de5-6694-4e43-bd99-ac7b83aeb7ed" providerId="ADAL" clId="{37E86482-35A1-4FE4-9591-7ACE271D8647}" dt="2021-09-17T05:59:59.794" v="2810" actId="478"/>
          <ac:spMkLst>
            <pc:docMk/>
            <pc:sldMk cId="0" sldId="402"/>
            <ac:spMk id="3" creationId="{635BEB67-7020-41F6-9D21-C1190DE7BA73}"/>
          </ac:spMkLst>
        </pc:spChg>
        <pc:spChg chg="add del mod ord">
          <ac:chgData name="jing guo" userId="3cf27de5-6694-4e43-bd99-ac7b83aeb7ed" providerId="ADAL" clId="{37E86482-35A1-4FE4-9591-7ACE271D8647}" dt="2021-09-17T06:00:00.969" v="2811" actId="478"/>
          <ac:spMkLst>
            <pc:docMk/>
            <pc:sldMk cId="0" sldId="402"/>
            <ac:spMk id="4" creationId="{668269E4-0FFD-4CF3-BF1B-02829AD54F8D}"/>
          </ac:spMkLst>
        </pc:spChg>
        <pc:spChg chg="mod">
          <ac:chgData name="jing guo" userId="3cf27de5-6694-4e43-bd99-ac7b83aeb7ed" providerId="ADAL" clId="{37E86482-35A1-4FE4-9591-7ACE271D8647}" dt="2021-09-17T06:00:42.565" v="2816" actId="1076"/>
          <ac:spMkLst>
            <pc:docMk/>
            <pc:sldMk cId="0" sldId="402"/>
            <ac:spMk id="18435" creationId="{F95FFB2C-7529-48BC-A5BB-1EC3AFCFF77F}"/>
          </ac:spMkLst>
        </pc:spChg>
        <pc:picChg chg="mod">
          <ac:chgData name="jing guo" userId="3cf27de5-6694-4e43-bd99-ac7b83aeb7ed" providerId="ADAL" clId="{37E86482-35A1-4FE4-9591-7ACE271D8647}" dt="2021-09-17T06:00:45.984" v="2818" actId="1076"/>
          <ac:picMkLst>
            <pc:docMk/>
            <pc:sldMk cId="0" sldId="402"/>
            <ac:picMk id="18436" creationId="{26C7D605-488D-496E-B655-946EF3026FD8}"/>
          </ac:picMkLst>
        </pc:picChg>
        <pc:picChg chg="mod">
          <ac:chgData name="jing guo" userId="3cf27de5-6694-4e43-bd99-ac7b83aeb7ed" providerId="ADAL" clId="{37E86482-35A1-4FE4-9591-7ACE271D8647}" dt="2021-09-17T06:00:44.552" v="2817" actId="1076"/>
          <ac:picMkLst>
            <pc:docMk/>
            <pc:sldMk cId="0" sldId="402"/>
            <ac:picMk id="18437" creationId="{853987D2-A227-40A2-A89A-8B138CA26958}"/>
          </ac:picMkLst>
        </pc:pic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03"/>
        </pc:sldMkLst>
        <pc:spChg chg="mod">
          <ac:chgData name="jing guo" userId="3cf27de5-6694-4e43-bd99-ac7b83aeb7ed" providerId="ADAL" clId="{37E86482-35A1-4FE4-9591-7ACE271D8647}" dt="2021-09-17T06:00:57.025" v="2820" actId="1076"/>
          <ac:spMkLst>
            <pc:docMk/>
            <pc:sldMk cId="0" sldId="403"/>
            <ac:spMk id="2" creationId="{9676CA9E-6310-4145-AC22-4C37CABBBFFC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04"/>
        </pc:sldMkLst>
        <pc:spChg chg="mod">
          <ac:chgData name="jing guo" userId="3cf27de5-6694-4e43-bd99-ac7b83aeb7ed" providerId="ADAL" clId="{37E86482-35A1-4FE4-9591-7ACE271D8647}" dt="2021-09-17T06:01:05.672" v="2822" actId="1076"/>
          <ac:spMkLst>
            <pc:docMk/>
            <pc:sldMk cId="0" sldId="404"/>
            <ac:spMk id="2" creationId="{2BCA0F7F-2E5C-4760-810A-79B296292C65}"/>
          </ac:spMkLst>
        </pc:spChg>
        <pc:picChg chg="mod">
          <ac:chgData name="jing guo" userId="3cf27de5-6694-4e43-bd99-ac7b83aeb7ed" providerId="ADAL" clId="{37E86482-35A1-4FE4-9591-7ACE271D8647}" dt="2021-09-17T06:01:07.539" v="2823" actId="1076"/>
          <ac:picMkLst>
            <pc:docMk/>
            <pc:sldMk cId="0" sldId="404"/>
            <ac:picMk id="20484" creationId="{660CEDB1-148D-4F7B-B44E-B1F28A9A2B9D}"/>
          </ac:picMkLst>
        </pc:pic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07"/>
        </pc:sldMkLst>
        <pc:spChg chg="mod">
          <ac:chgData name="jing guo" userId="3cf27de5-6694-4e43-bd99-ac7b83aeb7ed" providerId="ADAL" clId="{37E86482-35A1-4FE4-9591-7ACE271D8647}" dt="2021-09-17T06:06:46.889" v="2926" actId="1076"/>
          <ac:spMkLst>
            <pc:docMk/>
            <pc:sldMk cId="0" sldId="407"/>
            <ac:spMk id="3" creationId="{3215D19B-D5CB-4C75-9879-97DC3F1C1016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09"/>
        </pc:sldMkLst>
        <pc:spChg chg="mod">
          <ac:chgData name="jing guo" userId="3cf27de5-6694-4e43-bd99-ac7b83aeb7ed" providerId="ADAL" clId="{37E86482-35A1-4FE4-9591-7ACE271D8647}" dt="2021-09-17T06:06:54.165" v="2928" actId="1076"/>
          <ac:spMkLst>
            <pc:docMk/>
            <pc:sldMk cId="0" sldId="409"/>
            <ac:spMk id="3" creationId="{9E653C81-F63F-456B-91DE-CB86F6ECB46F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10"/>
        </pc:sldMkLst>
        <pc:spChg chg="mod">
          <ac:chgData name="jing guo" userId="3cf27de5-6694-4e43-bd99-ac7b83aeb7ed" providerId="ADAL" clId="{37E86482-35A1-4FE4-9591-7ACE271D8647}" dt="2021-09-17T06:07:01.108" v="2930" actId="1076"/>
          <ac:spMkLst>
            <pc:docMk/>
            <pc:sldMk cId="0" sldId="410"/>
            <ac:spMk id="3" creationId="{43564B86-FE50-459D-953E-BB10945CAD2B}"/>
          </ac:spMkLst>
        </pc:spChg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11"/>
        </pc:sldMkLst>
        <pc:spChg chg="mod">
          <ac:chgData name="jing guo" userId="3cf27de5-6694-4e43-bd99-ac7b83aeb7ed" providerId="ADAL" clId="{37E86482-35A1-4FE4-9591-7ACE271D8647}" dt="2021-09-17T06:07:13.024" v="2935" actId="1036"/>
          <ac:spMkLst>
            <pc:docMk/>
            <pc:sldMk cId="0" sldId="411"/>
            <ac:spMk id="3" creationId="{4224D75D-62D4-4B01-9698-7E40C6CFF259}"/>
          </ac:spMkLst>
        </pc:spChg>
        <pc:spChg chg="add del mod">
          <ac:chgData name="jing guo" userId="3cf27de5-6694-4e43-bd99-ac7b83aeb7ed" providerId="ADAL" clId="{37E86482-35A1-4FE4-9591-7ACE271D8647}" dt="2021-09-17T06:07:58.384" v="2945" actId="478"/>
          <ac:spMkLst>
            <pc:docMk/>
            <pc:sldMk cId="0" sldId="411"/>
            <ac:spMk id="6" creationId="{26D6C49D-F732-4B88-AADE-F28C9629104F}"/>
          </ac:spMkLst>
        </pc:spChg>
        <pc:spChg chg="mod">
          <ac:chgData name="jing guo" userId="3cf27de5-6694-4e43-bd99-ac7b83aeb7ed" providerId="ADAL" clId="{37E86482-35A1-4FE4-9591-7ACE271D8647}" dt="2021-09-17T06:08:05.496" v="2949" actId="20577"/>
          <ac:spMkLst>
            <pc:docMk/>
            <pc:sldMk cId="0" sldId="411"/>
            <ac:spMk id="38915" creationId="{62F560A1-F7B0-45C2-8CAF-A07618E94CA6}"/>
          </ac:spMkLst>
        </pc:spChg>
      </pc:sldChg>
      <pc:sldChg chg="modSp add del mod modClrScheme chgLayout">
        <pc:chgData name="jing guo" userId="3cf27de5-6694-4e43-bd99-ac7b83aeb7ed" providerId="ADAL" clId="{37E86482-35A1-4FE4-9591-7ACE271D8647}" dt="2021-09-17T06:08:25.015" v="2952" actId="47"/>
        <pc:sldMkLst>
          <pc:docMk/>
          <pc:sldMk cId="0" sldId="412"/>
        </pc:sldMkLst>
        <pc:spChg chg="mod">
          <ac:chgData name="jing guo" userId="3cf27de5-6694-4e43-bd99-ac7b83aeb7ed" providerId="ADAL" clId="{37E86482-35A1-4FE4-9591-7ACE271D8647}" dt="2021-09-17T06:08:16.140" v="2951" actId="1076"/>
          <ac:spMkLst>
            <pc:docMk/>
            <pc:sldMk cId="0" sldId="412"/>
            <ac:spMk id="3" creationId="{B00AD9DB-0E43-4184-B105-EDA9E8D62AFA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13"/>
        </pc:sldMkLst>
        <pc:spChg chg="mod">
          <ac:chgData name="jing guo" userId="3cf27de5-6694-4e43-bd99-ac7b83aeb7ed" providerId="ADAL" clId="{37E86482-35A1-4FE4-9591-7ACE271D8647}" dt="2021-09-17T06:08:57.345" v="2961" actId="1076"/>
          <ac:spMkLst>
            <pc:docMk/>
            <pc:sldMk cId="0" sldId="413"/>
            <ac:spMk id="3" creationId="{5C30A061-D70E-4D18-848B-97E0E2E83145}"/>
          </ac:spMkLst>
        </pc:spChg>
        <pc:spChg chg="mod">
          <ac:chgData name="jing guo" userId="3cf27de5-6694-4e43-bd99-ac7b83aeb7ed" providerId="ADAL" clId="{37E86482-35A1-4FE4-9591-7ACE271D8647}" dt="2021-09-17T06:09:01.293" v="2962" actId="1076"/>
          <ac:spMkLst>
            <pc:docMk/>
            <pc:sldMk cId="0" sldId="413"/>
            <ac:spMk id="40963" creationId="{2E53AB40-63D2-4258-99FD-C89C6CCE50E5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14"/>
        </pc:sldMkLst>
        <pc:spChg chg="mod">
          <ac:chgData name="jing guo" userId="3cf27de5-6694-4e43-bd99-ac7b83aeb7ed" providerId="ADAL" clId="{37E86482-35A1-4FE4-9591-7ACE271D8647}" dt="2021-09-17T06:09:10.479" v="2964" actId="1076"/>
          <ac:spMkLst>
            <pc:docMk/>
            <pc:sldMk cId="0" sldId="414"/>
            <ac:spMk id="3" creationId="{0C1CAEBB-939A-4C7B-8981-054B321F5B39}"/>
          </ac:spMkLst>
        </pc:spChg>
        <pc:spChg chg="mod">
          <ac:chgData name="jing guo" userId="3cf27de5-6694-4e43-bd99-ac7b83aeb7ed" providerId="ADAL" clId="{37E86482-35A1-4FE4-9591-7ACE271D8647}" dt="2021-09-17T06:09:15.024" v="2966" actId="1076"/>
          <ac:spMkLst>
            <pc:docMk/>
            <pc:sldMk cId="0" sldId="414"/>
            <ac:spMk id="41987" creationId="{488A6112-437D-487A-B9B4-2399ABA4C137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15"/>
        </pc:sldMkLst>
        <pc:spChg chg="mod">
          <ac:chgData name="jing guo" userId="3cf27de5-6694-4e43-bd99-ac7b83aeb7ed" providerId="ADAL" clId="{37E86482-35A1-4FE4-9591-7ACE271D8647}" dt="2021-09-17T06:09:35.366" v="2970" actId="14100"/>
          <ac:spMkLst>
            <pc:docMk/>
            <pc:sldMk cId="0" sldId="415"/>
            <ac:spMk id="43011" creationId="{85351538-7C27-41E4-9BE4-9411F454F652}"/>
          </ac:spMkLst>
        </pc:spChg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16"/>
        </pc:sldMkLst>
        <pc:spChg chg="add mod">
          <ac:chgData name="jing guo" userId="3cf27de5-6694-4e43-bd99-ac7b83aeb7ed" providerId="ADAL" clId="{37E86482-35A1-4FE4-9591-7ACE271D8647}" dt="2021-09-17T06:04:51.686" v="2899" actId="20578"/>
          <ac:spMkLst>
            <pc:docMk/>
            <pc:sldMk cId="0" sldId="416"/>
            <ac:spMk id="12" creationId="{E59B1FEB-0B07-4B2E-890F-D1E2A2E82C11}"/>
          </ac:spMkLst>
        </pc:spChg>
        <pc:spChg chg="mod">
          <ac:chgData name="jing guo" userId="3cf27de5-6694-4e43-bd99-ac7b83aeb7ed" providerId="ADAL" clId="{37E86482-35A1-4FE4-9591-7ACE271D8647}" dt="2021-09-17T06:06:35.012" v="2924" actId="20577"/>
          <ac:spMkLst>
            <pc:docMk/>
            <pc:sldMk cId="0" sldId="416"/>
            <ac:spMk id="18" creationId="{BD98BAA1-CED7-4BD8-9D8A-A4B0685423DA}"/>
          </ac:spMkLst>
        </pc:spChg>
        <pc:spChg chg="del">
          <ac:chgData name="jing guo" userId="3cf27de5-6694-4e43-bd99-ac7b83aeb7ed" providerId="ADAL" clId="{37E86482-35A1-4FE4-9591-7ACE271D8647}" dt="2021-09-17T06:04:12.906" v="2853" actId="478"/>
          <ac:spMkLst>
            <pc:docMk/>
            <pc:sldMk cId="0" sldId="416"/>
            <ac:spMk id="33798" creationId="{CA970575-72E8-4132-9B9A-AD09CAC9F3C0}"/>
          </ac:spMkLst>
        </pc:spChg>
        <pc:spChg chg="mod">
          <ac:chgData name="jing guo" userId="3cf27de5-6694-4e43-bd99-ac7b83aeb7ed" providerId="ADAL" clId="{37E86482-35A1-4FE4-9591-7ACE271D8647}" dt="2021-09-17T06:04:23.254" v="2855" actId="20577"/>
          <ac:spMkLst>
            <pc:docMk/>
            <pc:sldMk cId="0" sldId="416"/>
            <ac:spMk id="33799" creationId="{9410708F-3EB6-49F1-98AE-3668A6083D23}"/>
          </ac:spMkLst>
        </pc:spChg>
        <pc:spChg chg="mod">
          <ac:chgData name="jing guo" userId="3cf27de5-6694-4e43-bd99-ac7b83aeb7ed" providerId="ADAL" clId="{37E86482-35A1-4FE4-9591-7ACE271D8647}" dt="2021-09-17T06:04:24.810" v="2856" actId="20577"/>
          <ac:spMkLst>
            <pc:docMk/>
            <pc:sldMk cId="0" sldId="416"/>
            <ac:spMk id="33800" creationId="{0A9C61AF-E065-448F-8A80-594CE738F0AE}"/>
          </ac:spMkLst>
        </pc:spChg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17"/>
        </pc:sldMkLst>
        <pc:spChg chg="mod">
          <ac:chgData name="jing guo" userId="3cf27de5-6694-4e43-bd99-ac7b83aeb7ed" providerId="ADAL" clId="{37E86482-35A1-4FE4-9591-7ACE271D8647}" dt="2021-09-17T06:11:19.997" v="2996" actId="14100"/>
          <ac:spMkLst>
            <pc:docMk/>
            <pc:sldMk cId="0" sldId="417"/>
            <ac:spMk id="8" creationId="{BAC1CA78-D5C7-4221-8EBC-526E23BEF61F}"/>
          </ac:spMkLst>
        </pc:spChg>
        <pc:spChg chg="add mod">
          <ac:chgData name="jing guo" userId="3cf27de5-6694-4e43-bd99-ac7b83aeb7ed" providerId="ADAL" clId="{37E86482-35A1-4FE4-9591-7ACE271D8647}" dt="2021-09-17T06:11:09.739" v="2994" actId="1035"/>
          <ac:spMkLst>
            <pc:docMk/>
            <pc:sldMk cId="0" sldId="417"/>
            <ac:spMk id="12" creationId="{32D68653-7DC9-44C1-A787-EC838C0EA2E6}"/>
          </ac:spMkLst>
        </pc:spChg>
        <pc:spChg chg="add mod">
          <ac:chgData name="jing guo" userId="3cf27de5-6694-4e43-bd99-ac7b83aeb7ed" providerId="ADAL" clId="{37E86482-35A1-4FE4-9591-7ACE271D8647}" dt="2021-09-17T06:11:09.739" v="2994" actId="1035"/>
          <ac:spMkLst>
            <pc:docMk/>
            <pc:sldMk cId="0" sldId="417"/>
            <ac:spMk id="14" creationId="{60F1EB01-D9BA-4388-AA6B-634FC362E657}"/>
          </ac:spMkLst>
        </pc:spChg>
        <pc:spChg chg="add mod">
          <ac:chgData name="jing guo" userId="3cf27de5-6694-4e43-bd99-ac7b83aeb7ed" providerId="ADAL" clId="{37E86482-35A1-4FE4-9591-7ACE271D8647}" dt="2021-09-17T06:11:09.739" v="2994" actId="1035"/>
          <ac:spMkLst>
            <pc:docMk/>
            <pc:sldMk cId="0" sldId="417"/>
            <ac:spMk id="15" creationId="{299DE374-CDC5-432D-AED2-F4CBADD90C7C}"/>
          </ac:spMkLst>
        </pc:spChg>
        <pc:spChg chg="mod">
          <ac:chgData name="jing guo" userId="3cf27de5-6694-4e43-bd99-ac7b83aeb7ed" providerId="ADAL" clId="{37E86482-35A1-4FE4-9591-7ACE271D8647}" dt="2021-09-17T06:09:51.392" v="2983" actId="1076"/>
          <ac:spMkLst>
            <pc:docMk/>
            <pc:sldMk cId="0" sldId="417"/>
            <ac:spMk id="18" creationId="{85D8574E-DFAB-4691-B280-25A36ACE2B39}"/>
          </ac:spMkLst>
        </pc:spChg>
        <pc:spChg chg="del">
          <ac:chgData name="jing guo" userId="3cf27de5-6694-4e43-bd99-ac7b83aeb7ed" providerId="ADAL" clId="{37E86482-35A1-4FE4-9591-7ACE271D8647}" dt="2021-09-17T06:10:34.429" v="2986" actId="478"/>
          <ac:spMkLst>
            <pc:docMk/>
            <pc:sldMk cId="0" sldId="417"/>
            <ac:spMk id="44038" creationId="{B75654D3-38C4-4B17-9AF5-FE137A907C6F}"/>
          </ac:spMkLst>
        </pc:spChg>
        <pc:spChg chg="del">
          <ac:chgData name="jing guo" userId="3cf27de5-6694-4e43-bd99-ac7b83aeb7ed" providerId="ADAL" clId="{37E86482-35A1-4FE4-9591-7ACE271D8647}" dt="2021-09-17T06:10:34.429" v="2986" actId="478"/>
          <ac:spMkLst>
            <pc:docMk/>
            <pc:sldMk cId="0" sldId="417"/>
            <ac:spMk id="44039" creationId="{4681B8CF-89B9-45F3-A97A-4F19C5323402}"/>
          </ac:spMkLst>
        </pc:spChg>
        <pc:spChg chg="del">
          <ac:chgData name="jing guo" userId="3cf27de5-6694-4e43-bd99-ac7b83aeb7ed" providerId="ADAL" clId="{37E86482-35A1-4FE4-9591-7ACE271D8647}" dt="2021-09-17T06:10:34.429" v="2986" actId="478"/>
          <ac:spMkLst>
            <pc:docMk/>
            <pc:sldMk cId="0" sldId="417"/>
            <ac:spMk id="44040" creationId="{AD1807E0-838B-40B9-9573-BADB403B6E4E}"/>
          </ac:spMkLst>
        </pc:spChg>
        <pc:spChg chg="add del">
          <ac:chgData name="jing guo" userId="3cf27de5-6694-4e43-bd99-ac7b83aeb7ed" providerId="ADAL" clId="{37E86482-35A1-4FE4-9591-7ACE271D8647}" dt="2021-09-17T06:10:59.999" v="2991" actId="478"/>
          <ac:spMkLst>
            <pc:docMk/>
            <pc:sldMk cId="0" sldId="417"/>
            <ac:spMk id="44043" creationId="{F28C5669-F3B2-4E31-8C40-0AB7239C3B74}"/>
          </ac:spMkLst>
        </pc:spChg>
        <pc:grpChg chg="add del mod">
          <ac:chgData name="jing guo" userId="3cf27de5-6694-4e43-bd99-ac7b83aeb7ed" providerId="ADAL" clId="{37E86482-35A1-4FE4-9591-7ACE271D8647}" dt="2021-09-17T06:10:59.999" v="2991" actId="478"/>
          <ac:grpSpMkLst>
            <pc:docMk/>
            <pc:sldMk cId="0" sldId="417"/>
            <ac:grpSpMk id="44041" creationId="{AC2A5041-A066-4342-93EC-26859B037EEC}"/>
          </ac:grpSpMkLst>
        </pc:grpChg>
      </pc:sldChg>
      <pc:sldChg chg="add del">
        <pc:chgData name="jing guo" userId="3cf27de5-6694-4e43-bd99-ac7b83aeb7ed" providerId="ADAL" clId="{37E86482-35A1-4FE4-9591-7ACE271D8647}" dt="2021-09-17T06:11:29.560" v="2998" actId="47"/>
        <pc:sldMkLst>
          <pc:docMk/>
          <pc:sldMk cId="0" sldId="418"/>
        </pc:sldMkLst>
      </pc:sldChg>
      <pc:sldChg chg="add del">
        <pc:chgData name="jing guo" userId="3cf27de5-6694-4e43-bd99-ac7b83aeb7ed" providerId="ADAL" clId="{37E86482-35A1-4FE4-9591-7ACE271D8647}" dt="2021-09-17T06:11:35.170" v="3000" actId="47"/>
        <pc:sldMkLst>
          <pc:docMk/>
          <pc:sldMk cId="0" sldId="419"/>
        </pc:sldMkLst>
      </pc:sldChg>
      <pc:sldChg chg="add del">
        <pc:chgData name="jing guo" userId="3cf27de5-6694-4e43-bd99-ac7b83aeb7ed" providerId="ADAL" clId="{37E86482-35A1-4FE4-9591-7ACE271D8647}" dt="2021-09-17T06:12:13.692" v="3001" actId="47"/>
        <pc:sldMkLst>
          <pc:docMk/>
          <pc:sldMk cId="0" sldId="420"/>
        </pc:sldMkLst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1"/>
        </pc:sldMkLst>
        <pc:spChg chg="mod">
          <ac:chgData name="jing guo" userId="3cf27de5-6694-4e43-bd99-ac7b83aeb7ed" providerId="ADAL" clId="{37E86482-35A1-4FE4-9591-7ACE271D8647}" dt="2021-09-17T06:12:20.666" v="3003" actId="1076"/>
          <ac:spMkLst>
            <pc:docMk/>
            <pc:sldMk cId="0" sldId="421"/>
            <ac:spMk id="3" creationId="{968A47CE-21FA-4998-9231-3C96B814506B}"/>
          </ac:spMkLst>
        </pc:spChg>
      </pc:sldChg>
      <pc:sldChg chg="modSp add del mod modClrScheme chgLayout">
        <pc:chgData name="jing guo" userId="3cf27de5-6694-4e43-bd99-ac7b83aeb7ed" providerId="ADAL" clId="{37E86482-35A1-4FE4-9591-7ACE271D8647}" dt="2021-09-17T08:11:40.560" v="3394" actId="2696"/>
        <pc:sldMkLst>
          <pc:docMk/>
          <pc:sldMk cId="3049662640" sldId="422"/>
        </pc:sldMkLst>
        <pc:spChg chg="mod">
          <ac:chgData name="jing guo" userId="3cf27de5-6694-4e43-bd99-ac7b83aeb7ed" providerId="ADAL" clId="{37E86482-35A1-4FE4-9591-7ACE271D8647}" dt="2021-09-17T06:01:46.682" v="2832" actId="1076"/>
          <ac:spMkLst>
            <pc:docMk/>
            <pc:sldMk cId="3049662640" sldId="422"/>
            <ac:spMk id="2" creationId="{BADA2853-5E3B-4F8A-BABA-A69E9033B119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3"/>
        </pc:sldMkLst>
        <pc:spChg chg="mod">
          <ac:chgData name="jing guo" userId="3cf27de5-6694-4e43-bd99-ac7b83aeb7ed" providerId="ADAL" clId="{37E86482-35A1-4FE4-9591-7ACE271D8647}" dt="2021-09-17T06:01:54.971" v="2834" actId="1076"/>
          <ac:spMkLst>
            <pc:docMk/>
            <pc:sldMk cId="0" sldId="423"/>
            <ac:spMk id="2" creationId="{289E3584-1288-4D5D-A61E-D72B4541F26D}"/>
          </ac:spMkLst>
        </pc:spChg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4"/>
        </pc:sldMkLst>
        <pc:spChg chg="mod">
          <ac:chgData name="jing guo" userId="3cf27de5-6694-4e43-bd99-ac7b83aeb7ed" providerId="ADAL" clId="{37E86482-35A1-4FE4-9591-7ACE271D8647}" dt="2021-09-17T06:14:20.174" v="3032" actId="1076"/>
          <ac:spMkLst>
            <pc:docMk/>
            <pc:sldMk cId="0" sldId="424"/>
            <ac:spMk id="8" creationId="{25EDD2EC-20B4-45EA-93E3-35ACBA815066}"/>
          </ac:spMkLst>
        </pc:spChg>
        <pc:spChg chg="add mod">
          <ac:chgData name="jing guo" userId="3cf27de5-6694-4e43-bd99-ac7b83aeb7ed" providerId="ADAL" clId="{37E86482-35A1-4FE4-9591-7ACE271D8647}" dt="2021-09-17T06:14:02.497" v="3028" actId="1076"/>
          <ac:spMkLst>
            <pc:docMk/>
            <pc:sldMk cId="0" sldId="424"/>
            <ac:spMk id="12" creationId="{71C0F0D2-AEF0-4418-9EC5-DB866309F49E}"/>
          </ac:spMkLst>
        </pc:spChg>
        <pc:spChg chg="add del mod">
          <ac:chgData name="jing guo" userId="3cf27de5-6694-4e43-bd99-ac7b83aeb7ed" providerId="ADAL" clId="{37E86482-35A1-4FE4-9591-7ACE271D8647}" dt="2021-09-17T06:14:13.790" v="3031" actId="478"/>
          <ac:spMkLst>
            <pc:docMk/>
            <pc:sldMk cId="0" sldId="424"/>
            <ac:spMk id="14" creationId="{11F42089-0192-4058-B58B-21A363D604D7}"/>
          </ac:spMkLst>
        </pc:spChg>
        <pc:spChg chg="add mod">
          <ac:chgData name="jing guo" userId="3cf27de5-6694-4e43-bd99-ac7b83aeb7ed" providerId="ADAL" clId="{37E86482-35A1-4FE4-9591-7ACE271D8647}" dt="2021-09-17T06:14:02.497" v="3028" actId="1076"/>
          <ac:spMkLst>
            <pc:docMk/>
            <pc:sldMk cId="0" sldId="424"/>
            <ac:spMk id="15" creationId="{E639161E-5C55-44ED-90DE-814EC95ACFB5}"/>
          </ac:spMkLst>
        </pc:spChg>
        <pc:spChg chg="mod">
          <ac:chgData name="jing guo" userId="3cf27de5-6694-4e43-bd99-ac7b83aeb7ed" providerId="ADAL" clId="{37E86482-35A1-4FE4-9591-7ACE271D8647}" dt="2021-09-17T06:13:08.209" v="3023" actId="1076"/>
          <ac:spMkLst>
            <pc:docMk/>
            <pc:sldMk cId="0" sldId="424"/>
            <ac:spMk id="18" creationId="{43BF6B71-C82D-43E7-8D14-D615336FE4C6}"/>
          </ac:spMkLst>
        </pc:spChg>
        <pc:spChg chg="del">
          <ac:chgData name="jing guo" userId="3cf27de5-6694-4e43-bd99-ac7b83aeb7ed" providerId="ADAL" clId="{37E86482-35A1-4FE4-9591-7ACE271D8647}" dt="2021-09-17T06:13:35.367" v="3024" actId="478"/>
          <ac:spMkLst>
            <pc:docMk/>
            <pc:sldMk cId="0" sldId="424"/>
            <ac:spMk id="56326" creationId="{F81C082D-9CDF-4728-8AB6-4B5116E5CED8}"/>
          </ac:spMkLst>
        </pc:spChg>
        <pc:spChg chg="del">
          <ac:chgData name="jing guo" userId="3cf27de5-6694-4e43-bd99-ac7b83aeb7ed" providerId="ADAL" clId="{37E86482-35A1-4FE4-9591-7ACE271D8647}" dt="2021-09-17T06:13:35.367" v="3024" actId="478"/>
          <ac:spMkLst>
            <pc:docMk/>
            <pc:sldMk cId="0" sldId="424"/>
            <ac:spMk id="56327" creationId="{9D6F75CF-AE1B-40E5-BF9A-0A216135A5DE}"/>
          </ac:spMkLst>
        </pc:spChg>
        <pc:spChg chg="mod">
          <ac:chgData name="jing guo" userId="3cf27de5-6694-4e43-bd99-ac7b83aeb7ed" providerId="ADAL" clId="{37E86482-35A1-4FE4-9591-7ACE271D8647}" dt="2021-09-17T06:14:20.174" v="3032" actId="1076"/>
          <ac:spMkLst>
            <pc:docMk/>
            <pc:sldMk cId="0" sldId="424"/>
            <ac:spMk id="56328" creationId="{C54E4978-0AA7-4B82-83FE-D4CB48543E7E}"/>
          </ac:spMkLst>
        </pc:spChg>
        <pc:spChg chg="mod">
          <ac:chgData name="jing guo" userId="3cf27de5-6694-4e43-bd99-ac7b83aeb7ed" providerId="ADAL" clId="{37E86482-35A1-4FE4-9591-7ACE271D8647}" dt="2021-09-17T06:14:20.174" v="3032" actId="1076"/>
          <ac:spMkLst>
            <pc:docMk/>
            <pc:sldMk cId="0" sldId="424"/>
            <ac:spMk id="56331" creationId="{126BBAF5-E866-4A21-A76B-0D59F322AD3B}"/>
          </ac:spMkLst>
        </pc:spChg>
        <pc:grpChg chg="mod">
          <ac:chgData name="jing guo" userId="3cf27de5-6694-4e43-bd99-ac7b83aeb7ed" providerId="ADAL" clId="{37E86482-35A1-4FE4-9591-7ACE271D8647}" dt="2021-09-17T06:14:20.174" v="3032" actId="1076"/>
          <ac:grpSpMkLst>
            <pc:docMk/>
            <pc:sldMk cId="0" sldId="424"/>
            <ac:grpSpMk id="56329" creationId="{E1C810EC-4A92-4723-807E-38F25F3F7541}"/>
          </ac:grpSpMkLst>
        </pc:gr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5"/>
        </pc:sldMkLst>
        <pc:spChg chg="mod">
          <ac:chgData name="jing guo" userId="3cf27de5-6694-4e43-bd99-ac7b83aeb7ed" providerId="ADAL" clId="{37E86482-35A1-4FE4-9591-7ACE271D8647}" dt="2021-09-17T06:14:31.640" v="3034" actId="1076"/>
          <ac:spMkLst>
            <pc:docMk/>
            <pc:sldMk cId="0" sldId="425"/>
            <ac:spMk id="3" creationId="{5FC2E569-3419-4B88-B1B4-BC69295062D4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6"/>
        </pc:sldMkLst>
        <pc:spChg chg="mod">
          <ac:chgData name="jing guo" userId="3cf27de5-6694-4e43-bd99-ac7b83aeb7ed" providerId="ADAL" clId="{37E86482-35A1-4FE4-9591-7ACE271D8647}" dt="2021-09-17T06:12:27.971" v="3005" actId="1076"/>
          <ac:spMkLst>
            <pc:docMk/>
            <pc:sldMk cId="0" sldId="426"/>
            <ac:spMk id="3" creationId="{3602BD50-02FE-417C-9D80-B89766177756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7"/>
        </pc:sldMkLst>
        <pc:spChg chg="mod">
          <ac:chgData name="jing guo" userId="3cf27de5-6694-4e43-bd99-ac7b83aeb7ed" providerId="ADAL" clId="{37E86482-35A1-4FE4-9591-7ACE271D8647}" dt="2021-09-17T06:12:34.518" v="3007" actId="1076"/>
          <ac:spMkLst>
            <pc:docMk/>
            <pc:sldMk cId="0" sldId="427"/>
            <ac:spMk id="3" creationId="{224459E1-2B9A-42F4-9582-A1BFC29D4133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8"/>
        </pc:sldMkLst>
        <pc:spChg chg="mod">
          <ac:chgData name="jing guo" userId="3cf27de5-6694-4e43-bd99-ac7b83aeb7ed" providerId="ADAL" clId="{37E86482-35A1-4FE4-9591-7ACE271D8647}" dt="2021-09-17T06:12:43.257" v="3009" actId="1076"/>
          <ac:spMkLst>
            <pc:docMk/>
            <pc:sldMk cId="0" sldId="428"/>
            <ac:spMk id="3" creationId="{1F695E84-1321-46F6-95D4-742DA3A1FCF4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9"/>
        </pc:sldMkLst>
        <pc:spChg chg="mod">
          <ac:chgData name="jing guo" userId="3cf27de5-6694-4e43-bd99-ac7b83aeb7ed" providerId="ADAL" clId="{37E86482-35A1-4FE4-9591-7ACE271D8647}" dt="2021-09-17T06:12:53.376" v="3014" actId="1036"/>
          <ac:spMkLst>
            <pc:docMk/>
            <pc:sldMk cId="0" sldId="429"/>
            <ac:spMk id="3" creationId="{835B52EB-F735-485B-8DDE-C3983F8D264A}"/>
          </ac:spMkLst>
        </pc:spChg>
      </pc:sldChg>
      <pc:sldChg chg="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30"/>
        </pc:sldMkLst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31"/>
        </pc:sldMkLst>
        <pc:spChg chg="mod">
          <ac:chgData name="jing guo" userId="3cf27de5-6694-4e43-bd99-ac7b83aeb7ed" providerId="ADAL" clId="{37E86482-35A1-4FE4-9591-7ACE271D8647}" dt="2021-09-17T06:01:22.187" v="2826" actId="1076"/>
          <ac:spMkLst>
            <pc:docMk/>
            <pc:sldMk cId="0" sldId="431"/>
            <ac:spMk id="2" creationId="{68105E74-E5B8-43C8-B737-0566F2A816F0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32"/>
        </pc:sldMkLst>
        <pc:spChg chg="mod">
          <ac:chgData name="jing guo" userId="3cf27de5-6694-4e43-bd99-ac7b83aeb7ed" providerId="ADAL" clId="{37E86482-35A1-4FE4-9591-7ACE271D8647}" dt="2021-09-17T06:01:32.694" v="2828" actId="1076"/>
          <ac:spMkLst>
            <pc:docMk/>
            <pc:sldMk cId="0" sldId="432"/>
            <ac:spMk id="2" creationId="{C4B0CB4D-98CA-4F58-9762-C367B0B81930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33"/>
        </pc:sldMkLst>
        <pc:spChg chg="mod">
          <ac:chgData name="jing guo" userId="3cf27de5-6694-4e43-bd99-ac7b83aeb7ed" providerId="ADAL" clId="{37E86482-35A1-4FE4-9591-7ACE271D8647}" dt="2021-09-17T06:01:39.692" v="2830" actId="1076"/>
          <ac:spMkLst>
            <pc:docMk/>
            <pc:sldMk cId="0" sldId="433"/>
            <ac:spMk id="2" creationId="{F33FE7BA-8C17-4789-9023-4280854F4D43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3:11.817" v="3426" actId="47"/>
        <pc:sldMkLst>
          <pc:docMk/>
          <pc:sldMk cId="0" sldId="434"/>
        </pc:sldMkLst>
        <pc:spChg chg="mod">
          <ac:chgData name="jing guo" userId="3cf27de5-6694-4e43-bd99-ac7b83aeb7ed" providerId="ADAL" clId="{37E86482-35A1-4FE4-9591-7ACE271D8647}" dt="2021-09-17T06:02:02.567" v="2836" actId="1076"/>
          <ac:spMkLst>
            <pc:docMk/>
            <pc:sldMk cId="0" sldId="434"/>
            <ac:spMk id="2" creationId="{CE1060FF-6FCD-422B-A490-B54D11C44A80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3:11.817" v="3426" actId="47"/>
        <pc:sldMkLst>
          <pc:docMk/>
          <pc:sldMk cId="0" sldId="435"/>
        </pc:sldMkLst>
        <pc:spChg chg="mod">
          <ac:chgData name="jing guo" userId="3cf27de5-6694-4e43-bd99-ac7b83aeb7ed" providerId="ADAL" clId="{37E86482-35A1-4FE4-9591-7ACE271D8647}" dt="2021-09-17T06:02:10.120" v="2838" actId="1076"/>
          <ac:spMkLst>
            <pc:docMk/>
            <pc:sldMk cId="0" sldId="435"/>
            <ac:spMk id="2" creationId="{14568BBF-4FAB-4DA9-9DF0-9182E44CDC90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3:11.817" v="3426" actId="47"/>
        <pc:sldMkLst>
          <pc:docMk/>
          <pc:sldMk cId="0" sldId="436"/>
        </pc:sldMkLst>
        <pc:spChg chg="mod">
          <ac:chgData name="jing guo" userId="3cf27de5-6694-4e43-bd99-ac7b83aeb7ed" providerId="ADAL" clId="{37E86482-35A1-4FE4-9591-7ACE271D8647}" dt="2021-09-17T06:02:16.653" v="2840" actId="1076"/>
          <ac:spMkLst>
            <pc:docMk/>
            <pc:sldMk cId="0" sldId="436"/>
            <ac:spMk id="2" creationId="{E7E59F8E-ADC6-4BA8-8560-E1E4277A5492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3:11.817" v="3426" actId="47"/>
        <pc:sldMkLst>
          <pc:docMk/>
          <pc:sldMk cId="0" sldId="437"/>
        </pc:sldMkLst>
        <pc:spChg chg="mod">
          <ac:chgData name="jing guo" userId="3cf27de5-6694-4e43-bd99-ac7b83aeb7ed" providerId="ADAL" clId="{37E86482-35A1-4FE4-9591-7ACE271D8647}" dt="2021-09-17T06:02:23.103" v="2842" actId="1076"/>
          <ac:spMkLst>
            <pc:docMk/>
            <pc:sldMk cId="0" sldId="437"/>
            <ac:spMk id="2" creationId="{CBE4E851-1A7C-4518-9E44-DE4A1F9A2FC9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3:11.817" v="3426" actId="47"/>
        <pc:sldMkLst>
          <pc:docMk/>
          <pc:sldMk cId="0" sldId="438"/>
        </pc:sldMkLst>
        <pc:spChg chg="mod">
          <ac:chgData name="jing guo" userId="3cf27de5-6694-4e43-bd99-ac7b83aeb7ed" providerId="ADAL" clId="{37E86482-35A1-4FE4-9591-7ACE271D8647}" dt="2021-09-17T06:02:40.592" v="2844" actId="1076"/>
          <ac:spMkLst>
            <pc:docMk/>
            <pc:sldMk cId="0" sldId="438"/>
            <ac:spMk id="2" creationId="{3F3DEB66-D0AA-463B-AFA3-F00E122196A3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3:11.817" v="3426" actId="47"/>
        <pc:sldMkLst>
          <pc:docMk/>
          <pc:sldMk cId="0" sldId="439"/>
        </pc:sldMkLst>
        <pc:spChg chg="mod">
          <ac:chgData name="jing guo" userId="3cf27de5-6694-4e43-bd99-ac7b83aeb7ed" providerId="ADAL" clId="{37E86482-35A1-4FE4-9591-7ACE271D8647}" dt="2021-09-17T06:02:47.733" v="2846" actId="1076"/>
          <ac:spMkLst>
            <pc:docMk/>
            <pc:sldMk cId="0" sldId="439"/>
            <ac:spMk id="2" creationId="{F8B6B1AB-8E9F-4025-A93C-AC962A19C447}"/>
          </ac:spMkLst>
        </pc:spChg>
      </pc:sldChg>
      <pc:sldChg chg="addSp delSp modSp new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3302333164" sldId="440"/>
        </pc:sldMkLst>
        <pc:spChg chg="del mod ord">
          <ac:chgData name="jing guo" userId="3cf27de5-6694-4e43-bd99-ac7b83aeb7ed" providerId="ADAL" clId="{37E86482-35A1-4FE4-9591-7ACE271D8647}" dt="2021-09-17T05:50:41.842" v="2636" actId="700"/>
          <ac:spMkLst>
            <pc:docMk/>
            <pc:sldMk cId="3302333164" sldId="440"/>
            <ac:spMk id="2" creationId="{49B5679A-7CE4-4879-B33B-BC8024568D8E}"/>
          </ac:spMkLst>
        </pc:spChg>
        <pc:spChg chg="del mod ord">
          <ac:chgData name="jing guo" userId="3cf27de5-6694-4e43-bd99-ac7b83aeb7ed" providerId="ADAL" clId="{37E86482-35A1-4FE4-9591-7ACE271D8647}" dt="2021-09-17T05:50:41.842" v="2636" actId="700"/>
          <ac:spMkLst>
            <pc:docMk/>
            <pc:sldMk cId="3302333164" sldId="440"/>
            <ac:spMk id="3" creationId="{114C9775-8FEB-40D1-9262-B138E75BFECB}"/>
          </ac:spMkLst>
        </pc:spChg>
        <pc:spChg chg="add del mod ord">
          <ac:chgData name="jing guo" userId="3cf27de5-6694-4e43-bd99-ac7b83aeb7ed" providerId="ADAL" clId="{37E86482-35A1-4FE4-9591-7ACE271D8647}" dt="2021-09-17T05:52:14.433" v="2667" actId="478"/>
          <ac:spMkLst>
            <pc:docMk/>
            <pc:sldMk cId="3302333164" sldId="440"/>
            <ac:spMk id="4" creationId="{B2B4196E-0FDE-4043-B2E0-100918F173B4}"/>
          </ac:spMkLst>
        </pc:spChg>
        <pc:spChg chg="add del mod ord">
          <ac:chgData name="jing guo" userId="3cf27de5-6694-4e43-bd99-ac7b83aeb7ed" providerId="ADAL" clId="{37E86482-35A1-4FE4-9591-7ACE271D8647}" dt="2021-09-17T05:52:16.422" v="2668" actId="478"/>
          <ac:spMkLst>
            <pc:docMk/>
            <pc:sldMk cId="3302333164" sldId="440"/>
            <ac:spMk id="5" creationId="{5900C51B-6DC8-4E47-A918-E0B65825823C}"/>
          </ac:spMkLst>
        </pc:spChg>
        <pc:spChg chg="add mod">
          <ac:chgData name="jing guo" userId="3cf27de5-6694-4e43-bd99-ac7b83aeb7ed" providerId="ADAL" clId="{37E86482-35A1-4FE4-9591-7ACE271D8647}" dt="2021-09-17T05:52:00.921" v="2664" actId="27636"/>
          <ac:spMkLst>
            <pc:docMk/>
            <pc:sldMk cId="3302333164" sldId="440"/>
            <ac:spMk id="6" creationId="{C4432088-8A23-40D0-8817-DB4BED14AC7D}"/>
          </ac:spMkLst>
        </pc:spChg>
        <pc:spChg chg="add mod">
          <ac:chgData name="jing guo" userId="3cf27de5-6694-4e43-bd99-ac7b83aeb7ed" providerId="ADAL" clId="{37E86482-35A1-4FE4-9591-7ACE271D8647}" dt="2021-09-17T05:53:10.390" v="2685" actId="108"/>
          <ac:spMkLst>
            <pc:docMk/>
            <pc:sldMk cId="3302333164" sldId="440"/>
            <ac:spMk id="7" creationId="{FB2453AE-6160-48AD-A909-81AEC187062B}"/>
          </ac:spMkLst>
        </pc:spChg>
        <pc:spChg chg="add mod">
          <ac:chgData name="jing guo" userId="3cf27de5-6694-4e43-bd99-ac7b83aeb7ed" providerId="ADAL" clId="{37E86482-35A1-4FE4-9591-7ACE271D8647}" dt="2021-09-17T05:52:53.785" v="2679" actId="1036"/>
          <ac:spMkLst>
            <pc:docMk/>
            <pc:sldMk cId="3302333164" sldId="440"/>
            <ac:spMk id="9" creationId="{89532A7D-90B8-4619-B4C3-D8717FEF762E}"/>
          </ac:spMkLst>
        </pc:spChg>
        <pc:picChg chg="add mod">
          <ac:chgData name="jing guo" userId="3cf27de5-6694-4e43-bd99-ac7b83aeb7ed" providerId="ADAL" clId="{37E86482-35A1-4FE4-9591-7ACE271D8647}" dt="2021-09-17T05:52:31.522" v="2671" actId="732"/>
          <ac:picMkLst>
            <pc:docMk/>
            <pc:sldMk cId="3302333164" sldId="440"/>
            <ac:picMk id="8" creationId="{7822EC53-DA81-49C4-A63A-117B74C9E2C2}"/>
          </ac:picMkLst>
        </pc:picChg>
      </pc:sldChg>
      <pc:sldChg chg="addSp delSp modSp new mod modTransition">
        <pc:chgData name="jing guo" userId="3cf27de5-6694-4e43-bd99-ac7b83aeb7ed" providerId="ADAL" clId="{37E86482-35A1-4FE4-9591-7ACE271D8647}" dt="2021-09-17T08:21:44.401" v="3425"/>
        <pc:sldMkLst>
          <pc:docMk/>
          <pc:sldMk cId="3108623708" sldId="441"/>
        </pc:sldMkLst>
        <pc:spChg chg="del">
          <ac:chgData name="jing guo" userId="3cf27de5-6694-4e43-bd99-ac7b83aeb7ed" providerId="ADAL" clId="{37E86482-35A1-4FE4-9591-7ACE271D8647}" dt="2021-09-17T05:55:02.252" v="2701" actId="478"/>
          <ac:spMkLst>
            <pc:docMk/>
            <pc:sldMk cId="3108623708" sldId="441"/>
            <ac:spMk id="2" creationId="{6DC484E3-EFF2-4B7F-92B2-D4E9F5881577}"/>
          </ac:spMkLst>
        </pc:spChg>
        <pc:spChg chg="del">
          <ac:chgData name="jing guo" userId="3cf27de5-6694-4e43-bd99-ac7b83aeb7ed" providerId="ADAL" clId="{37E86482-35A1-4FE4-9591-7ACE271D8647}" dt="2021-09-17T05:54:53.122" v="2699" actId="478"/>
          <ac:spMkLst>
            <pc:docMk/>
            <pc:sldMk cId="3108623708" sldId="441"/>
            <ac:spMk id="3" creationId="{26C1E459-5BCA-4231-90A7-421FEA545DD8}"/>
          </ac:spMkLst>
        </pc:spChg>
        <pc:spChg chg="add del mod">
          <ac:chgData name="jing guo" userId="3cf27de5-6694-4e43-bd99-ac7b83aeb7ed" providerId="ADAL" clId="{37E86482-35A1-4FE4-9591-7ACE271D8647}" dt="2021-09-17T05:55:15.037" v="2703" actId="478"/>
          <ac:spMkLst>
            <pc:docMk/>
            <pc:sldMk cId="3108623708" sldId="441"/>
            <ac:spMk id="4" creationId="{303EBA93-2801-42D6-A99C-3CD4837CEAC8}"/>
          </ac:spMkLst>
        </pc:spChg>
        <pc:spChg chg="add del mod">
          <ac:chgData name="jing guo" userId="3cf27de5-6694-4e43-bd99-ac7b83aeb7ed" providerId="ADAL" clId="{37E86482-35A1-4FE4-9591-7ACE271D8647}" dt="2021-09-17T05:55:17.276" v="2705" actId="478"/>
          <ac:spMkLst>
            <pc:docMk/>
            <pc:sldMk cId="3108623708" sldId="441"/>
            <ac:spMk id="5" creationId="{44863B72-E735-4F7D-8E07-7954BC5A5A03}"/>
          </ac:spMkLst>
        </pc:spChg>
        <pc:spChg chg="add mod">
          <ac:chgData name="jing guo" userId="3cf27de5-6694-4e43-bd99-ac7b83aeb7ed" providerId="ADAL" clId="{37E86482-35A1-4FE4-9591-7ACE271D8647}" dt="2021-09-17T05:56:16.700" v="2727" actId="1076"/>
          <ac:spMkLst>
            <pc:docMk/>
            <pc:sldMk cId="3108623708" sldId="441"/>
            <ac:spMk id="6" creationId="{F4D2FD06-7EB3-4BAE-90E2-4D0493C54CDD}"/>
          </ac:spMkLst>
        </pc:spChg>
        <pc:spChg chg="add del mod">
          <ac:chgData name="jing guo" userId="3cf27de5-6694-4e43-bd99-ac7b83aeb7ed" providerId="ADAL" clId="{37E86482-35A1-4FE4-9591-7ACE271D8647}" dt="2021-09-17T05:55:20.082" v="2707" actId="478"/>
          <ac:spMkLst>
            <pc:docMk/>
            <pc:sldMk cId="3108623708" sldId="441"/>
            <ac:spMk id="7" creationId="{56214CF9-7937-47B7-9C1E-B26D8BE035E1}"/>
          </ac:spMkLst>
        </pc:spChg>
        <pc:spChg chg="add mod">
          <ac:chgData name="jing guo" userId="3cf27de5-6694-4e43-bd99-ac7b83aeb7ed" providerId="ADAL" clId="{37E86482-35A1-4FE4-9591-7ACE271D8647}" dt="2021-09-17T06:03:37.723" v="2851" actId="207"/>
          <ac:spMkLst>
            <pc:docMk/>
            <pc:sldMk cId="3108623708" sldId="441"/>
            <ac:spMk id="9" creationId="{903531BE-4081-4E64-AFF4-10F480EF760B}"/>
          </ac:spMkLst>
        </pc:spChg>
        <pc:spChg chg="add mod">
          <ac:chgData name="jing guo" userId="3cf27de5-6694-4e43-bd99-ac7b83aeb7ed" providerId="ADAL" clId="{37E86482-35A1-4FE4-9591-7ACE271D8647}" dt="2021-09-17T05:55:34.606" v="2719" actId="1038"/>
          <ac:spMkLst>
            <pc:docMk/>
            <pc:sldMk cId="3108623708" sldId="441"/>
            <ac:spMk id="10" creationId="{153B41D7-CED0-4C07-894E-B08AC9FDBB04}"/>
          </ac:spMkLst>
        </pc:spChg>
        <pc:spChg chg="add del mod">
          <ac:chgData name="jing guo" userId="3cf27de5-6694-4e43-bd99-ac7b83aeb7ed" providerId="ADAL" clId="{37E86482-35A1-4FE4-9591-7ACE271D8647}" dt="2021-09-17T06:05:06.864" v="2900" actId="478"/>
          <ac:spMkLst>
            <pc:docMk/>
            <pc:sldMk cId="3108623708" sldId="441"/>
            <ac:spMk id="11" creationId="{D8309CE9-C79D-4FBB-BF3C-FFF1AAF08F28}"/>
          </ac:spMkLst>
        </pc:spChg>
        <pc:spChg chg="add del mod">
          <ac:chgData name="jing guo" userId="3cf27de5-6694-4e43-bd99-ac7b83aeb7ed" providerId="ADAL" clId="{37E86482-35A1-4FE4-9591-7ACE271D8647}" dt="2021-09-17T06:05:06.864" v="2900" actId="478"/>
          <ac:spMkLst>
            <pc:docMk/>
            <pc:sldMk cId="3108623708" sldId="441"/>
            <ac:spMk id="12" creationId="{E1C64387-2188-481C-8FB3-58275BC34976}"/>
          </ac:spMkLst>
        </pc:spChg>
        <pc:spChg chg="add del mod">
          <ac:chgData name="jing guo" userId="3cf27de5-6694-4e43-bd99-ac7b83aeb7ed" providerId="ADAL" clId="{37E86482-35A1-4FE4-9591-7ACE271D8647}" dt="2021-09-17T06:05:06.864" v="2900" actId="478"/>
          <ac:spMkLst>
            <pc:docMk/>
            <pc:sldMk cId="3108623708" sldId="441"/>
            <ac:spMk id="13" creationId="{096ED592-20F4-47E8-B66F-55D24A3C28E1}"/>
          </ac:spMkLst>
        </pc:spChg>
        <pc:spChg chg="add mod ord">
          <ac:chgData name="jing guo" userId="3cf27de5-6694-4e43-bd99-ac7b83aeb7ed" providerId="ADAL" clId="{37E86482-35A1-4FE4-9591-7ACE271D8647}" dt="2021-09-17T06:03:45.949" v="2852" actId="1076"/>
          <ac:spMkLst>
            <pc:docMk/>
            <pc:sldMk cId="3108623708" sldId="441"/>
            <ac:spMk id="14" creationId="{895A1362-0186-402B-83D2-C8DF89020B4C}"/>
          </ac:spMkLst>
        </pc:spChg>
        <pc:spChg chg="add mod">
          <ac:chgData name="jing guo" userId="3cf27de5-6694-4e43-bd99-ac7b83aeb7ed" providerId="ADAL" clId="{37E86482-35A1-4FE4-9591-7ACE271D8647}" dt="2021-09-17T06:05:25.277" v="2903" actId="1035"/>
          <ac:spMkLst>
            <pc:docMk/>
            <pc:sldMk cId="3108623708" sldId="441"/>
            <ac:spMk id="15" creationId="{4F90A3B6-6634-49B2-B11F-60A32FE8BBB3}"/>
          </ac:spMkLst>
        </pc:spChg>
        <pc:spChg chg="add mod">
          <ac:chgData name="jing guo" userId="3cf27de5-6694-4e43-bd99-ac7b83aeb7ed" providerId="ADAL" clId="{37E86482-35A1-4FE4-9591-7ACE271D8647}" dt="2021-09-17T06:05:25.277" v="2903" actId="1035"/>
          <ac:spMkLst>
            <pc:docMk/>
            <pc:sldMk cId="3108623708" sldId="441"/>
            <ac:spMk id="16" creationId="{FA4EE7D6-3438-4BF3-B2D6-96968B37E2BB}"/>
          </ac:spMkLst>
        </pc:spChg>
        <pc:spChg chg="add mod">
          <ac:chgData name="jing guo" userId="3cf27de5-6694-4e43-bd99-ac7b83aeb7ed" providerId="ADAL" clId="{37E86482-35A1-4FE4-9591-7ACE271D8647}" dt="2021-09-17T06:05:25.277" v="2903" actId="1035"/>
          <ac:spMkLst>
            <pc:docMk/>
            <pc:sldMk cId="3108623708" sldId="441"/>
            <ac:spMk id="17" creationId="{101154CF-44FC-4F32-8077-68AA0D75EF55}"/>
          </ac:spMkLst>
        </pc:spChg>
        <pc:picChg chg="add mod">
          <ac:chgData name="jing guo" userId="3cf27de5-6694-4e43-bd99-ac7b83aeb7ed" providerId="ADAL" clId="{37E86482-35A1-4FE4-9591-7ACE271D8647}" dt="2021-09-17T05:55:29.592" v="2710" actId="1076"/>
          <ac:picMkLst>
            <pc:docMk/>
            <pc:sldMk cId="3108623708" sldId="441"/>
            <ac:picMk id="8" creationId="{8DECB705-F97C-456F-BA91-07F240DD06BB}"/>
          </ac:picMkLst>
        </pc:picChg>
      </pc:sldChg>
      <pc:sldChg chg="delSp modSp add mod modTransition">
        <pc:chgData name="jing guo" userId="3cf27de5-6694-4e43-bd99-ac7b83aeb7ed" providerId="ADAL" clId="{37E86482-35A1-4FE4-9591-7ACE271D8647}" dt="2021-09-17T08:21:44.401" v="3425"/>
        <pc:sldMkLst>
          <pc:docMk/>
          <pc:sldMk cId="2640635626" sldId="442"/>
        </pc:sldMkLst>
        <pc:spChg chg="mod">
          <ac:chgData name="jing guo" userId="3cf27de5-6694-4e43-bd99-ac7b83aeb7ed" providerId="ADAL" clId="{37E86482-35A1-4FE4-9591-7ACE271D8647}" dt="2021-09-17T06:16:11.340" v="3055" actId="478"/>
          <ac:spMkLst>
            <pc:docMk/>
            <pc:sldMk cId="2640635626" sldId="442"/>
            <ac:spMk id="8" creationId="{25EDD2EC-20B4-45EA-93E3-35ACBA815066}"/>
          </ac:spMkLst>
        </pc:spChg>
        <pc:spChg chg="mod">
          <ac:chgData name="jing guo" userId="3cf27de5-6694-4e43-bd99-ac7b83aeb7ed" providerId="ADAL" clId="{37E86482-35A1-4FE4-9591-7ACE271D8647}" dt="2021-09-17T06:16:18.602" v="3056" actId="1076"/>
          <ac:spMkLst>
            <pc:docMk/>
            <pc:sldMk cId="2640635626" sldId="442"/>
            <ac:spMk id="15" creationId="{E639161E-5C55-44ED-90DE-814EC95ACFB5}"/>
          </ac:spMkLst>
        </pc:spChg>
        <pc:spChg chg="mod">
          <ac:chgData name="jing guo" userId="3cf27de5-6694-4e43-bd99-ac7b83aeb7ed" providerId="ADAL" clId="{37E86482-35A1-4FE4-9591-7ACE271D8647}" dt="2021-09-17T06:16:00.848" v="3053" actId="1076"/>
          <ac:spMkLst>
            <pc:docMk/>
            <pc:sldMk cId="2640635626" sldId="442"/>
            <ac:spMk id="56328" creationId="{C54E4978-0AA7-4B82-83FE-D4CB48543E7E}"/>
          </ac:spMkLst>
        </pc:spChg>
        <pc:spChg chg="del mod">
          <ac:chgData name="jing guo" userId="3cf27de5-6694-4e43-bd99-ac7b83aeb7ed" providerId="ADAL" clId="{37E86482-35A1-4FE4-9591-7ACE271D8647}" dt="2021-09-17T06:16:11.340" v="3055" actId="478"/>
          <ac:spMkLst>
            <pc:docMk/>
            <pc:sldMk cId="2640635626" sldId="442"/>
            <ac:spMk id="56331" creationId="{126BBAF5-E866-4A21-A76B-0D59F322AD3B}"/>
          </ac:spMkLst>
        </pc:spChg>
        <pc:grpChg chg="del mod">
          <ac:chgData name="jing guo" userId="3cf27de5-6694-4e43-bd99-ac7b83aeb7ed" providerId="ADAL" clId="{37E86482-35A1-4FE4-9591-7ACE271D8647}" dt="2021-09-17T06:16:11.340" v="3055" actId="478"/>
          <ac:grpSpMkLst>
            <pc:docMk/>
            <pc:sldMk cId="2640635626" sldId="442"/>
            <ac:grpSpMk id="56329" creationId="{E1C810EC-4A92-4723-807E-38F25F3F7541}"/>
          </ac:grpSpMkLst>
        </pc:grpChg>
      </pc:sldChg>
      <pc:sldChg chg="addSp modSp add mod modTransition">
        <pc:chgData name="jing guo" userId="3cf27de5-6694-4e43-bd99-ac7b83aeb7ed" providerId="ADAL" clId="{37E86482-35A1-4FE4-9591-7ACE271D8647}" dt="2021-09-17T08:21:44.401" v="3425"/>
        <pc:sldMkLst>
          <pc:docMk/>
          <pc:sldMk cId="566269378" sldId="443"/>
        </pc:sldMkLst>
        <pc:spChg chg="add mod">
          <ac:chgData name="jing guo" userId="3cf27de5-6694-4e43-bd99-ac7b83aeb7ed" providerId="ADAL" clId="{37E86482-35A1-4FE4-9591-7ACE271D8647}" dt="2021-09-17T06:19:24.482" v="3086" actId="1076"/>
          <ac:spMkLst>
            <pc:docMk/>
            <pc:sldMk cId="566269378" sldId="443"/>
            <ac:spMk id="2" creationId="{13B02CF2-0850-4A95-8652-0797702CA64E}"/>
          </ac:spMkLst>
        </pc:spChg>
      </pc:sldChg>
      <pc:sldChg chg="addSp delSp modSp new mod modTransition modClrScheme modAnim chgLayout">
        <pc:chgData name="jing guo" userId="3cf27de5-6694-4e43-bd99-ac7b83aeb7ed" providerId="ADAL" clId="{37E86482-35A1-4FE4-9591-7ACE271D8647}" dt="2021-09-17T08:21:44.401" v="3425"/>
        <pc:sldMkLst>
          <pc:docMk/>
          <pc:sldMk cId="3938405622" sldId="444"/>
        </pc:sldMkLst>
        <pc:spChg chg="add del mod ord">
          <ac:chgData name="jing guo" userId="3cf27de5-6694-4e43-bd99-ac7b83aeb7ed" providerId="ADAL" clId="{37E86482-35A1-4FE4-9591-7ACE271D8647}" dt="2021-09-17T06:20:16.334" v="3091" actId="700"/>
          <ac:spMkLst>
            <pc:docMk/>
            <pc:sldMk cId="3938405622" sldId="444"/>
            <ac:spMk id="2" creationId="{27C14ED5-3496-4005-A332-D4C0C8ED4D99}"/>
          </ac:spMkLst>
        </pc:spChg>
        <pc:spChg chg="add del mod">
          <ac:chgData name="jing guo" userId="3cf27de5-6694-4e43-bd99-ac7b83aeb7ed" providerId="ADAL" clId="{37E86482-35A1-4FE4-9591-7ACE271D8647}" dt="2021-09-17T06:20:16.334" v="3091" actId="700"/>
          <ac:spMkLst>
            <pc:docMk/>
            <pc:sldMk cId="3938405622" sldId="444"/>
            <ac:spMk id="3" creationId="{1B85312A-08E3-4EF8-9BE0-3F570157E62B}"/>
          </ac:spMkLst>
        </pc:spChg>
        <pc:spChg chg="add del mod">
          <ac:chgData name="jing guo" userId="3cf27de5-6694-4e43-bd99-ac7b83aeb7ed" providerId="ADAL" clId="{37E86482-35A1-4FE4-9591-7ACE271D8647}" dt="2021-09-17T06:28:51.287" v="3311" actId="1076"/>
          <ac:spMkLst>
            <pc:docMk/>
            <pc:sldMk cId="3938405622" sldId="444"/>
            <ac:spMk id="4" creationId="{0A0C2433-6924-4C5F-956E-8008DE22B7B0}"/>
          </ac:spMkLst>
        </pc:spChg>
        <pc:spChg chg="add del mod ord">
          <ac:chgData name="jing guo" userId="3cf27de5-6694-4e43-bd99-ac7b83aeb7ed" providerId="ADAL" clId="{37E86482-35A1-4FE4-9591-7ACE271D8647}" dt="2021-09-17T06:20:17.997" v="3092" actId="478"/>
          <ac:spMkLst>
            <pc:docMk/>
            <pc:sldMk cId="3938405622" sldId="444"/>
            <ac:spMk id="5" creationId="{27F456DC-62BD-4129-AC86-B1417C015D1B}"/>
          </ac:spMkLst>
        </pc:spChg>
        <pc:spChg chg="add del mod ord">
          <ac:chgData name="jing guo" userId="3cf27de5-6694-4e43-bd99-ac7b83aeb7ed" providerId="ADAL" clId="{37E86482-35A1-4FE4-9591-7ACE271D8647}" dt="2021-09-17T06:21:10.358" v="3160" actId="478"/>
          <ac:spMkLst>
            <pc:docMk/>
            <pc:sldMk cId="3938405622" sldId="444"/>
            <ac:spMk id="6" creationId="{6FEF82B8-FC50-4D96-9ECE-BA85EB91D154}"/>
          </ac:spMkLst>
        </pc:spChg>
        <pc:spChg chg="add mod">
          <ac:chgData name="jing guo" userId="3cf27de5-6694-4e43-bd99-ac7b83aeb7ed" providerId="ADAL" clId="{37E86482-35A1-4FE4-9591-7ACE271D8647}" dt="2021-09-17T06:29:03.873" v="3313" actId="1076"/>
          <ac:spMkLst>
            <pc:docMk/>
            <pc:sldMk cId="3938405622" sldId="444"/>
            <ac:spMk id="7" creationId="{7BA7480E-B960-41BD-A700-AE3BA1F90168}"/>
          </ac:spMkLst>
        </pc:spChg>
        <pc:spChg chg="add mod">
          <ac:chgData name="jing guo" userId="3cf27de5-6694-4e43-bd99-ac7b83aeb7ed" providerId="ADAL" clId="{37E86482-35A1-4FE4-9591-7ACE271D8647}" dt="2021-09-17T06:28:56.718" v="3312" actId="1076"/>
          <ac:spMkLst>
            <pc:docMk/>
            <pc:sldMk cId="3938405622" sldId="444"/>
            <ac:spMk id="9" creationId="{CC0545AE-77E9-4D95-B904-D6E5E103AD25}"/>
          </ac:spMkLst>
        </pc:spChg>
        <pc:spChg chg="add mod">
          <ac:chgData name="jing guo" userId="3cf27de5-6694-4e43-bd99-ac7b83aeb7ed" providerId="ADAL" clId="{37E86482-35A1-4FE4-9591-7ACE271D8647}" dt="2021-09-17T06:29:37.972" v="3358" actId="1036"/>
          <ac:spMkLst>
            <pc:docMk/>
            <pc:sldMk cId="3938405622" sldId="444"/>
            <ac:spMk id="10" creationId="{5B6397A1-520A-41D5-AE29-7254F19CD785}"/>
          </ac:spMkLst>
        </pc:spChg>
        <pc:picChg chg="add mod">
          <ac:chgData name="jing guo" userId="3cf27de5-6694-4e43-bd99-ac7b83aeb7ed" providerId="ADAL" clId="{37E86482-35A1-4FE4-9591-7ACE271D8647}" dt="2021-09-17T06:29:06.754" v="3314" actId="1076"/>
          <ac:picMkLst>
            <pc:docMk/>
            <pc:sldMk cId="3938405622" sldId="444"/>
            <ac:picMk id="11" creationId="{0B2C4E76-7033-4108-BC8C-72DC243F3190}"/>
          </ac:picMkLst>
        </pc:picChg>
        <pc:picChg chg="add del mod">
          <ac:chgData name="jing guo" userId="3cf27de5-6694-4e43-bd99-ac7b83aeb7ed" providerId="ADAL" clId="{37E86482-35A1-4FE4-9591-7ACE271D8647}" dt="2021-09-17T06:27:22.790" v="3290" actId="21"/>
          <ac:picMkLst>
            <pc:docMk/>
            <pc:sldMk cId="3938405622" sldId="444"/>
            <ac:picMk id="13" creationId="{FB820B8E-5402-4156-B786-DC72E632265E}"/>
          </ac:picMkLst>
        </pc:picChg>
        <pc:picChg chg="add mod">
          <ac:chgData name="jing guo" userId="3cf27de5-6694-4e43-bd99-ac7b83aeb7ed" providerId="ADAL" clId="{37E86482-35A1-4FE4-9591-7ACE271D8647}" dt="2021-09-17T06:29:03.873" v="3313" actId="1076"/>
          <ac:picMkLst>
            <pc:docMk/>
            <pc:sldMk cId="3938405622" sldId="444"/>
            <ac:picMk id="15" creationId="{F673B1D0-0878-4BF1-B47A-3E4A6845577E}"/>
          </ac:picMkLst>
        </pc:picChg>
        <pc:picChg chg="add mod">
          <ac:chgData name="jing guo" userId="3cf27de5-6694-4e43-bd99-ac7b83aeb7ed" providerId="ADAL" clId="{37E86482-35A1-4FE4-9591-7ACE271D8647}" dt="2021-09-17T06:29:37.972" v="3358" actId="1036"/>
          <ac:picMkLst>
            <pc:docMk/>
            <pc:sldMk cId="3938405622" sldId="444"/>
            <ac:picMk id="16" creationId="{52BFD8B2-E75F-40F9-8B26-C807307AC769}"/>
          </ac:picMkLst>
        </pc:picChg>
        <pc:picChg chg="add mod">
          <ac:chgData name="jing guo" userId="3cf27de5-6694-4e43-bd99-ac7b83aeb7ed" providerId="ADAL" clId="{37E86482-35A1-4FE4-9591-7ACE271D8647}" dt="2021-09-17T06:29:09.686" v="3315" actId="1076"/>
          <ac:picMkLst>
            <pc:docMk/>
            <pc:sldMk cId="3938405622" sldId="444"/>
            <ac:picMk id="17" creationId="{C3C1D90A-7653-4010-BB4D-AB9B7623BB90}"/>
          </ac:picMkLst>
        </pc:picChg>
        <pc:picChg chg="add mod">
          <ac:chgData name="jing guo" userId="3cf27de5-6694-4e43-bd99-ac7b83aeb7ed" providerId="ADAL" clId="{37E86482-35A1-4FE4-9591-7ACE271D8647}" dt="2021-09-17T06:29:28.325" v="3319" actId="14100"/>
          <ac:picMkLst>
            <pc:docMk/>
            <pc:sldMk cId="3938405622" sldId="444"/>
            <ac:picMk id="18" creationId="{9A080BA3-CD7C-4BAB-843C-B172F26C9317}"/>
          </ac:picMkLst>
        </pc:picChg>
      </pc:sldChg>
      <pc:sldChg chg="new del">
        <pc:chgData name="jing guo" userId="3cf27de5-6694-4e43-bd99-ac7b83aeb7ed" providerId="ADAL" clId="{37E86482-35A1-4FE4-9591-7ACE271D8647}" dt="2021-09-17T08:06:49.588" v="3361" actId="47"/>
        <pc:sldMkLst>
          <pc:docMk/>
          <pc:sldMk cId="2131560002" sldId="445"/>
        </pc:sldMkLst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2326851693" sldId="522"/>
        </pc:sldMkLst>
        <pc:spChg chg="mod">
          <ac:chgData name="jing guo" userId="3cf27de5-6694-4e43-bd99-ac7b83aeb7ed" providerId="ADAL" clId="{37E86482-35A1-4FE4-9591-7ACE271D8647}" dt="2021-09-17T08:12:23.607" v="3405" actId="1076"/>
          <ac:spMkLst>
            <pc:docMk/>
            <pc:sldMk cId="2326851693" sldId="522"/>
            <ac:spMk id="4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12:40.744" v="3410" actId="1076"/>
          <ac:spMkLst>
            <pc:docMk/>
            <pc:sldMk cId="2326851693" sldId="522"/>
            <ac:spMk id="5" creationId="{00000000-0000-0000-0000-000000000000}"/>
          </ac:spMkLst>
        </pc:spChg>
        <pc:grpChg chg="mod">
          <ac:chgData name="jing guo" userId="3cf27de5-6694-4e43-bd99-ac7b83aeb7ed" providerId="ADAL" clId="{37E86482-35A1-4FE4-9591-7ACE271D8647}" dt="2021-09-17T08:12:30.432" v="3406" actId="14100"/>
          <ac:grpSpMkLst>
            <pc:docMk/>
            <pc:sldMk cId="2326851693" sldId="522"/>
            <ac:grpSpMk id="6" creationId="{479212BD-DF5A-FC41-95BE-6129203966DB}"/>
          </ac:grpSpMkLst>
        </pc:gr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3446993785" sldId="524"/>
        </pc:sldMkLst>
        <pc:spChg chg="mod">
          <ac:chgData name="jing guo" userId="3cf27de5-6694-4e43-bd99-ac7b83aeb7ed" providerId="ADAL" clId="{37E86482-35A1-4FE4-9591-7ACE271D8647}" dt="2021-09-17T08:13:03.380" v="3417" actId="1076"/>
          <ac:spMkLst>
            <pc:docMk/>
            <pc:sldMk cId="3446993785" sldId="524"/>
            <ac:spMk id="4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12:55.060" v="3414" actId="403"/>
          <ac:spMkLst>
            <pc:docMk/>
            <pc:sldMk cId="3446993785" sldId="524"/>
            <ac:spMk id="5" creationId="{00000000-0000-0000-0000-000000000000}"/>
          </ac:spMkLst>
        </pc:spChg>
        <pc:grpChg chg="mod">
          <ac:chgData name="jing guo" userId="3cf27de5-6694-4e43-bd99-ac7b83aeb7ed" providerId="ADAL" clId="{37E86482-35A1-4FE4-9591-7ACE271D8647}" dt="2021-09-17T08:12:53.022" v="3413" actId="14100"/>
          <ac:grpSpMkLst>
            <pc:docMk/>
            <pc:sldMk cId="3446993785" sldId="524"/>
            <ac:grpSpMk id="6" creationId="{479212BD-DF5A-FC41-95BE-6129203966DB}"/>
          </ac:grpSpMkLst>
        </pc:gr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3709100255" sldId="529"/>
        </pc:sldMkLst>
        <pc:spChg chg="mod">
          <ac:chgData name="jing guo" userId="3cf27de5-6694-4e43-bd99-ac7b83aeb7ed" providerId="ADAL" clId="{37E86482-35A1-4FE4-9591-7ACE271D8647}" dt="2021-09-17T08:13:12.590" v="3420" actId="1076"/>
          <ac:spMkLst>
            <pc:docMk/>
            <pc:sldMk cId="3709100255" sldId="529"/>
            <ac:spMk id="4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13:24.482" v="3423" actId="403"/>
          <ac:spMkLst>
            <pc:docMk/>
            <pc:sldMk cId="3709100255" sldId="529"/>
            <ac:spMk id="9" creationId="{00000000-0000-0000-0000-000000000000}"/>
          </ac:spMkLst>
        </pc:spChg>
        <pc:grpChg chg="mod">
          <ac:chgData name="jing guo" userId="3cf27de5-6694-4e43-bd99-ac7b83aeb7ed" providerId="ADAL" clId="{37E86482-35A1-4FE4-9591-7ACE271D8647}" dt="2021-09-17T08:13:18.096" v="3421" actId="1076"/>
          <ac:grpSpMkLst>
            <pc:docMk/>
            <pc:sldMk cId="3709100255" sldId="529"/>
            <ac:grpSpMk id="6" creationId="{479212BD-DF5A-FC41-95BE-6129203966DB}"/>
          </ac:grpSpMkLst>
        </pc:gr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720560521" sldId="531"/>
        </pc:sldMkLst>
        <pc:spChg chg="mod">
          <ac:chgData name="jing guo" userId="3cf27de5-6694-4e43-bd99-ac7b83aeb7ed" providerId="ADAL" clId="{37E86482-35A1-4FE4-9591-7ACE271D8647}" dt="2021-09-17T08:07:10.154" v="3364" actId="1076"/>
          <ac:spMkLst>
            <pc:docMk/>
            <pc:sldMk cId="720560521" sldId="531"/>
            <ac:spMk id="7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07:33.980" v="3368" actId="13926"/>
          <ac:spMkLst>
            <pc:docMk/>
            <pc:sldMk cId="720560521" sldId="531"/>
            <ac:spMk id="23" creationId="{00000000-0000-0000-0000-000000000000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3080793302" sldId="535"/>
        </pc:sldMkLst>
        <pc:spChg chg="mod">
          <ac:chgData name="jing guo" userId="3cf27de5-6694-4e43-bd99-ac7b83aeb7ed" providerId="ADAL" clId="{37E86482-35A1-4FE4-9591-7ACE271D8647}" dt="2021-09-17T08:08:13.778" v="3375" actId="1076"/>
          <ac:spMkLst>
            <pc:docMk/>
            <pc:sldMk cId="3080793302" sldId="535"/>
            <ac:spMk id="5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07:52.659" v="3372" actId="1076"/>
          <ac:spMkLst>
            <pc:docMk/>
            <pc:sldMk cId="3080793302" sldId="535"/>
            <ac:spMk id="7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08:13.778" v="3375" actId="1076"/>
          <ac:spMkLst>
            <pc:docMk/>
            <pc:sldMk cId="3080793302" sldId="535"/>
            <ac:spMk id="8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08:13.778" v="3375" actId="1076"/>
          <ac:spMkLst>
            <pc:docMk/>
            <pc:sldMk cId="3080793302" sldId="535"/>
            <ac:spMk id="9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07:57.773" v="3373" actId="1076"/>
          <ac:spMkLst>
            <pc:docMk/>
            <pc:sldMk cId="3080793302" sldId="535"/>
            <ac:spMk id="12" creationId="{89B1AACD-848D-304B-AADB-3B2C37F8475B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1136826818" sldId="536"/>
        </pc:sldMkLst>
        <pc:spChg chg="mod">
          <ac:chgData name="jing guo" userId="3cf27de5-6694-4e43-bd99-ac7b83aeb7ed" providerId="ADAL" clId="{37E86482-35A1-4FE4-9591-7ACE271D8647}" dt="2021-09-17T08:09:01.975" v="3385" actId="404"/>
          <ac:spMkLst>
            <pc:docMk/>
            <pc:sldMk cId="1136826818" sldId="536"/>
            <ac:spMk id="7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08:26.596" v="3379" actId="1076"/>
          <ac:spMkLst>
            <pc:docMk/>
            <pc:sldMk cId="1136826818" sldId="536"/>
            <ac:spMk id="19" creationId="{89B1AACD-848D-304B-AADB-3B2C37F8475B}"/>
          </ac:spMkLst>
        </pc:spChg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1139356746" sldId="537"/>
        </pc:sldMkLst>
        <pc:spChg chg="add mod">
          <ac:chgData name="jing guo" userId="3cf27de5-6694-4e43-bd99-ac7b83aeb7ed" providerId="ADAL" clId="{37E86482-35A1-4FE4-9591-7ACE271D8647}" dt="2021-09-17T08:08:58.353" v="3384" actId="404"/>
          <ac:spMkLst>
            <pc:docMk/>
            <pc:sldMk cId="1139356746" sldId="537"/>
            <ac:spMk id="5" creationId="{B9D2757F-9F93-42F9-B99B-B936478EE8B9}"/>
          </ac:spMkLst>
        </pc:spChg>
        <pc:spChg chg="del">
          <ac:chgData name="jing guo" userId="3cf27de5-6694-4e43-bd99-ac7b83aeb7ed" providerId="ADAL" clId="{37E86482-35A1-4FE4-9591-7ACE271D8647}" dt="2021-09-17T08:08:39.333" v="3381" actId="478"/>
          <ac:spMkLst>
            <pc:docMk/>
            <pc:sldMk cId="1139356746" sldId="537"/>
            <ac:spMk id="6" creationId="{00000000-0000-0000-0000-000000000000}"/>
          </ac:spMkLst>
        </pc:spChg>
      </pc:sldChg>
      <pc:sldMasterChg chg="addSldLayout modSldLayout">
        <pc:chgData name="jing guo" userId="3cf27de5-6694-4e43-bd99-ac7b83aeb7ed" providerId="ADAL" clId="{37E86482-35A1-4FE4-9591-7ACE271D8647}" dt="2021-09-14T07:41:15.513" v="3" actId="11236"/>
        <pc:sldMasterMkLst>
          <pc:docMk/>
          <pc:sldMasterMk cId="1040787331" sldId="2147483648"/>
        </pc:sldMasterMkLst>
        <pc:sldLayoutChg chg="add">
          <pc:chgData name="jing guo" userId="3cf27de5-6694-4e43-bd99-ac7b83aeb7ed" providerId="ADAL" clId="{37E86482-35A1-4FE4-9591-7ACE271D8647}" dt="2021-09-14T07:41:02.023" v="0" actId="680"/>
          <pc:sldLayoutMkLst>
            <pc:docMk/>
            <pc:sldMasterMk cId="1040787331" sldId="2147483648"/>
            <pc:sldLayoutMk cId="1418536359" sldId="2147483649"/>
          </pc:sldLayoutMkLst>
        </pc:sldLayoutChg>
        <pc:sldLayoutChg chg="new mod">
          <pc:chgData name="jing guo" userId="3cf27de5-6694-4e43-bd99-ac7b83aeb7ed" providerId="ADAL" clId="{37E86482-35A1-4FE4-9591-7ACE271D8647}" dt="2021-09-14T07:41:12.816" v="2" actId="11236"/>
          <pc:sldLayoutMkLst>
            <pc:docMk/>
            <pc:sldMasterMk cId="3564953541" sldId="2147483892"/>
            <pc:sldLayoutMk cId="101757028" sldId="2147483650"/>
          </pc:sldLayoutMkLst>
        </pc:sldLayoutChg>
        <pc:sldLayoutChg chg="new mod">
          <pc:chgData name="jing guo" userId="3cf27de5-6694-4e43-bd99-ac7b83aeb7ed" providerId="ADAL" clId="{37E86482-35A1-4FE4-9591-7ACE271D8647}" dt="2021-09-14T07:41:15.513" v="3" actId="11236"/>
          <pc:sldLayoutMkLst>
            <pc:docMk/>
            <pc:sldMasterMk cId="3564953541" sldId="2147483892"/>
            <pc:sldLayoutMk cId="4188703195" sldId="2147483651"/>
          </pc:sldLayoutMkLst>
        </pc:sldLayoutChg>
      </pc:sldMasterChg>
      <pc:sldMasterChg chg="modSldLayout">
        <pc:chgData name="jing guo" userId="3cf27de5-6694-4e43-bd99-ac7b83aeb7ed" providerId="ADAL" clId="{37E86482-35A1-4FE4-9591-7ACE271D8647}" dt="2021-09-14T07:47:44.421" v="36" actId="14100"/>
        <pc:sldMasterMkLst>
          <pc:docMk/>
          <pc:sldMasterMk cId="3022788809" sldId="2147483832"/>
        </pc:sldMasterMkLst>
        <pc:sldLayoutChg chg="modSp mod">
          <pc:chgData name="jing guo" userId="3cf27de5-6694-4e43-bd99-ac7b83aeb7ed" providerId="ADAL" clId="{37E86482-35A1-4FE4-9591-7ACE271D8647}" dt="2021-09-14T07:47:44.421" v="36" actId="14100"/>
          <pc:sldLayoutMkLst>
            <pc:docMk/>
            <pc:sldMasterMk cId="3022788809" sldId="2147483832"/>
            <pc:sldLayoutMk cId="2805467076" sldId="2147483833"/>
          </pc:sldLayoutMkLst>
          <pc:spChg chg="mod">
            <ac:chgData name="jing guo" userId="3cf27de5-6694-4e43-bd99-ac7b83aeb7ed" providerId="ADAL" clId="{37E86482-35A1-4FE4-9591-7ACE271D8647}" dt="2021-09-14T07:47:44.421" v="36" actId="14100"/>
            <ac:spMkLst>
              <pc:docMk/>
              <pc:sldMasterMk cId="3022788809" sldId="2147483832"/>
              <pc:sldLayoutMk cId="2805467076" sldId="2147483833"/>
              <ac:spMk id="10" creationId="{00000000-0000-0000-0000-000000000000}"/>
            </ac:spMkLst>
          </pc:spChg>
        </pc:sldLayoutChg>
      </pc:sldMasterChg>
      <pc:sldMasterChg chg="addSp modSp mod setBg">
        <pc:chgData name="jing guo" userId="3cf27de5-6694-4e43-bd99-ac7b83aeb7ed" providerId="ADAL" clId="{37E86482-35A1-4FE4-9591-7ACE271D8647}" dt="2021-09-14T07:52:43.139" v="50"/>
        <pc:sldMasterMkLst>
          <pc:docMk/>
          <pc:sldMasterMk cId="1492744969" sldId="2147483880"/>
        </pc:sldMasterMkLst>
        <pc:picChg chg="add mod">
          <ac:chgData name="jing guo" userId="3cf27de5-6694-4e43-bd99-ac7b83aeb7ed" providerId="ADAL" clId="{37E86482-35A1-4FE4-9591-7ACE271D8647}" dt="2021-09-14T07:51:50.328" v="44" actId="207"/>
          <ac:picMkLst>
            <pc:docMk/>
            <pc:sldMasterMk cId="1492744969" sldId="2147483880"/>
            <ac:picMk id="9" creationId="{3FFA4B42-53D7-494E-BDA9-580E71164AB5}"/>
          </ac:picMkLst>
        </pc:picChg>
      </pc:sldMasterChg>
      <pc:sldMasterChg chg="addSp delSp modSp mod modTransition delSldLayout modSldLayout">
        <pc:chgData name="jing guo" userId="3cf27de5-6694-4e43-bd99-ac7b83aeb7ed" providerId="ADAL" clId="{37E86482-35A1-4FE4-9591-7ACE271D8647}" dt="2021-12-08T13:48:36.104" v="3440" actId="478"/>
        <pc:sldMasterMkLst>
          <pc:docMk/>
          <pc:sldMasterMk cId="3564953541" sldId="2147483892"/>
        </pc:sldMasterMkLst>
        <pc:spChg chg="del mod topLvl">
          <ac:chgData name="jing guo" userId="3cf27de5-6694-4e43-bd99-ac7b83aeb7ed" providerId="ADAL" clId="{37E86482-35A1-4FE4-9591-7ACE271D8647}" dt="2021-12-08T13:38:52.450" v="3436" actId="478"/>
          <ac:spMkLst>
            <pc:docMk/>
            <pc:sldMasterMk cId="3564953541" sldId="2147483892"/>
            <ac:spMk id="10" creationId="{36366316-A4EF-4240-A727-53D332C44C6C}"/>
          </ac:spMkLst>
        </pc:spChg>
        <pc:spChg chg="add del mod">
          <ac:chgData name="jing guo" userId="3cf27de5-6694-4e43-bd99-ac7b83aeb7ed" providerId="ADAL" clId="{37E86482-35A1-4FE4-9591-7ACE271D8647}" dt="2021-12-08T13:38:38.205" v="3433" actId="478"/>
          <ac:spMkLst>
            <pc:docMk/>
            <pc:sldMasterMk cId="3564953541" sldId="2147483892"/>
            <ac:spMk id="12" creationId="{491856DB-93C8-48AD-8AEF-5D9563740A7C}"/>
          </ac:spMkLst>
        </pc:spChg>
        <pc:spChg chg="add del mod">
          <ac:chgData name="jing guo" userId="3cf27de5-6694-4e43-bd99-ac7b83aeb7ed" providerId="ADAL" clId="{37E86482-35A1-4FE4-9591-7ACE271D8647}" dt="2021-12-08T13:48:36.104" v="3440" actId="478"/>
          <ac:spMkLst>
            <pc:docMk/>
            <pc:sldMasterMk cId="3564953541" sldId="2147483892"/>
            <ac:spMk id="13" creationId="{5729E434-A1B0-4CFC-8EBA-C089C932FEE9}"/>
          </ac:spMkLst>
        </pc:spChg>
        <pc:spChg chg="mod">
          <ac:chgData name="jing guo" userId="3cf27de5-6694-4e43-bd99-ac7b83aeb7ed" providerId="ADAL" clId="{37E86482-35A1-4FE4-9591-7ACE271D8647}" dt="2021-12-08T13:38:53.184" v="3437"/>
          <ac:spMkLst>
            <pc:docMk/>
            <pc:sldMasterMk cId="3564953541" sldId="2147483892"/>
            <ac:spMk id="15" creationId="{EE4B3D6C-1716-4BDE-A666-DFF56EA0366D}"/>
          </ac:spMkLst>
        </pc:spChg>
        <pc:grpChg chg="add del mod">
          <ac:chgData name="jing guo" userId="3cf27de5-6694-4e43-bd99-ac7b83aeb7ed" providerId="ADAL" clId="{37E86482-35A1-4FE4-9591-7ACE271D8647}" dt="2021-12-08T13:38:51.007" v="3435" actId="478"/>
          <ac:grpSpMkLst>
            <pc:docMk/>
            <pc:sldMasterMk cId="3564953541" sldId="2147483892"/>
            <ac:grpSpMk id="9" creationId="{1294BD98-97C4-4FDA-9CC2-14A05B869E39}"/>
          </ac:grpSpMkLst>
        </pc:grpChg>
        <pc:grpChg chg="add del mod">
          <ac:chgData name="jing guo" userId="3cf27de5-6694-4e43-bd99-ac7b83aeb7ed" providerId="ADAL" clId="{37E86482-35A1-4FE4-9591-7ACE271D8647}" dt="2021-12-08T13:48:34.907" v="3439" actId="478"/>
          <ac:grpSpMkLst>
            <pc:docMk/>
            <pc:sldMasterMk cId="3564953541" sldId="2147483892"/>
            <ac:grpSpMk id="14" creationId="{287CEAA1-F4A1-4BED-AE6F-6BB4B7C5EBFD}"/>
          </ac:grpSpMkLst>
        </pc:grpChg>
        <pc:picChg chg="add mod modCrop">
          <ac:chgData name="jing guo" userId="3cf27de5-6694-4e43-bd99-ac7b83aeb7ed" providerId="ADAL" clId="{37E86482-35A1-4FE4-9591-7ACE271D8647}" dt="2021-09-14T15:26:03.750" v="2335" actId="1037"/>
          <ac:picMkLst>
            <pc:docMk/>
            <pc:sldMasterMk cId="3564953541" sldId="2147483892"/>
            <ac:picMk id="8" creationId="{B57641F7-9561-4C46-B03E-7AA301AF70DE}"/>
          </ac:picMkLst>
        </pc:picChg>
        <pc:picChg chg="del mod topLvl">
          <ac:chgData name="jing guo" userId="3cf27de5-6694-4e43-bd99-ac7b83aeb7ed" providerId="ADAL" clId="{37E86482-35A1-4FE4-9591-7ACE271D8647}" dt="2021-12-08T13:38:51.007" v="3435" actId="478"/>
          <ac:picMkLst>
            <pc:docMk/>
            <pc:sldMasterMk cId="3564953541" sldId="2147483892"/>
            <ac:picMk id="11" creationId="{BB6A5E1F-0512-49D9-B8CF-5788F89B28A9}"/>
          </ac:picMkLst>
        </pc:picChg>
        <pc:picChg chg="mod">
          <ac:chgData name="jing guo" userId="3cf27de5-6694-4e43-bd99-ac7b83aeb7ed" providerId="ADAL" clId="{37E86482-35A1-4FE4-9591-7ACE271D8647}" dt="2021-12-08T13:38:53.184" v="3437"/>
          <ac:picMkLst>
            <pc:docMk/>
            <pc:sldMasterMk cId="3564953541" sldId="2147483892"/>
            <ac:picMk id="16" creationId="{909C9350-1C3C-4A10-85A4-689E6C24410A}"/>
          </ac:picMkLst>
        </pc:picChg>
        <pc:cxnChg chg="del mod">
          <ac:chgData name="jing guo" userId="3cf27de5-6694-4e43-bd99-ac7b83aeb7ed" providerId="ADAL" clId="{37E86482-35A1-4FE4-9591-7ACE271D8647}" dt="2021-09-14T09:39:31.242" v="2188" actId="478"/>
          <ac:cxnSpMkLst>
            <pc:docMk/>
            <pc:sldMasterMk cId="3564953541" sldId="2147483892"/>
            <ac:cxnSpMk id="7" creationId="{00000000-0000-0000-0000-000000000000}"/>
          </ac:cxnSpMkLst>
        </pc:cxn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101757028" sldId="2147483650"/>
          </pc:sldLayoutMkLst>
          <pc:spChg chg="del">
            <ac:chgData name="jing guo" userId="3cf27de5-6694-4e43-bd99-ac7b83aeb7ed" providerId="ADAL" clId="{37E86482-35A1-4FE4-9591-7ACE271D8647}" dt="2021-09-14T15:44:28.614" v="2620" actId="478"/>
            <ac:spMkLst>
              <pc:docMk/>
              <pc:sldMasterMk cId="3564953541" sldId="2147483892"/>
              <pc:sldLayoutMk cId="101757028" sldId="2147483650"/>
              <ac:spMk id="2" creationId="{32415670-F63B-475D-A854-A34C6C926CA1}"/>
            </ac:spMkLst>
          </pc:spChg>
          <pc:spChg chg="add mod">
            <ac:chgData name="jing guo" userId="3cf27de5-6694-4e43-bd99-ac7b83aeb7ed" providerId="ADAL" clId="{37E86482-35A1-4FE4-9591-7ACE271D8647}" dt="2021-09-14T15:44:29.430" v="2621"/>
            <ac:spMkLst>
              <pc:docMk/>
              <pc:sldMasterMk cId="3564953541" sldId="2147483892"/>
              <pc:sldLayoutMk cId="101757028" sldId="2147483650"/>
              <ac:spMk id="3" creationId="{58E6DFDF-0D1A-4C78-B6BC-63844473279C}"/>
            </ac:spMkLst>
          </pc:spChg>
          <pc:spChg chg="add mod">
            <ac:chgData name="jing guo" userId="3cf27de5-6694-4e43-bd99-ac7b83aeb7ed" providerId="ADAL" clId="{37E86482-35A1-4FE4-9591-7ACE271D8647}" dt="2021-09-14T15:44:29.430" v="2621"/>
            <ac:spMkLst>
              <pc:docMk/>
              <pc:sldMasterMk cId="3564953541" sldId="2147483892"/>
              <pc:sldLayoutMk cId="101757028" sldId="2147483650"/>
              <ac:spMk id="4" creationId="{35926092-FEFD-4D34-AE1E-03300D01A583}"/>
            </ac:spMkLst>
          </pc:spChg>
          <pc:spChg chg="add mod">
            <ac:chgData name="jing guo" userId="3cf27de5-6694-4e43-bd99-ac7b83aeb7ed" providerId="ADAL" clId="{37E86482-35A1-4FE4-9591-7ACE271D8647}" dt="2021-09-14T15:44:29.430" v="2621"/>
            <ac:spMkLst>
              <pc:docMk/>
              <pc:sldMasterMk cId="3564953541" sldId="2147483892"/>
              <pc:sldLayoutMk cId="101757028" sldId="2147483650"/>
              <ac:spMk id="5" creationId="{D2D624CA-E471-4640-9104-8031C4414A67}"/>
            </ac:spMkLst>
          </pc:spChg>
          <pc:spChg chg="add mod">
            <ac:chgData name="jing guo" userId="3cf27de5-6694-4e43-bd99-ac7b83aeb7ed" providerId="ADAL" clId="{37E86482-35A1-4FE4-9591-7ACE271D8647}" dt="2021-09-14T15:44:29.430" v="2621"/>
            <ac:spMkLst>
              <pc:docMk/>
              <pc:sldMasterMk cId="3564953541" sldId="2147483892"/>
              <pc:sldLayoutMk cId="101757028" sldId="2147483650"/>
              <ac:spMk id="6" creationId="{6DF63B10-7B21-45FA-A1B6-BECC21433AA7}"/>
            </ac:spMkLst>
          </pc:spChg>
          <pc:spChg chg="add mod">
            <ac:chgData name="jing guo" userId="3cf27de5-6694-4e43-bd99-ac7b83aeb7ed" providerId="ADAL" clId="{37E86482-35A1-4FE4-9591-7ACE271D8647}" dt="2021-09-14T15:44:59.650" v="2632"/>
            <ac:spMkLst>
              <pc:docMk/>
              <pc:sldMasterMk cId="3564953541" sldId="2147483892"/>
              <pc:sldLayoutMk cId="101757028" sldId="2147483650"/>
              <ac:spMk id="8" creationId="{5B949CF0-0B08-463A-96EE-A2031E44CF8E}"/>
            </ac:spMkLst>
          </pc:spChg>
          <pc:picChg chg="add mod">
            <ac:chgData name="jing guo" userId="3cf27de5-6694-4e43-bd99-ac7b83aeb7ed" providerId="ADAL" clId="{37E86482-35A1-4FE4-9591-7ACE271D8647}" dt="2021-09-14T15:44:29.430" v="2621"/>
            <ac:picMkLst>
              <pc:docMk/>
              <pc:sldMasterMk cId="3564953541" sldId="2147483892"/>
              <pc:sldLayoutMk cId="101757028" sldId="2147483650"/>
              <ac:picMk id="7" creationId="{FD7C5091-87A1-4B69-AEB7-7229BFED067A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4188703195" sldId="2147483651"/>
          </pc:sldLayoutMkLst>
          <pc:spChg chg="del">
            <ac:chgData name="jing guo" userId="3cf27de5-6694-4e43-bd99-ac7b83aeb7ed" providerId="ADAL" clId="{37E86482-35A1-4FE4-9591-7ACE271D8647}" dt="2021-09-14T15:44:33.977" v="2622" actId="478"/>
            <ac:spMkLst>
              <pc:docMk/>
              <pc:sldMasterMk cId="3564953541" sldId="2147483892"/>
              <pc:sldLayoutMk cId="4188703195" sldId="2147483651"/>
              <ac:spMk id="2" creationId="{9D5C387B-66CF-4043-8632-98C73630BEBE}"/>
            </ac:spMkLst>
          </pc:spChg>
          <pc:spChg chg="add mod">
            <ac:chgData name="jing guo" userId="3cf27de5-6694-4e43-bd99-ac7b83aeb7ed" providerId="ADAL" clId="{37E86482-35A1-4FE4-9591-7ACE271D8647}" dt="2021-09-14T15:44:34.962" v="2623"/>
            <ac:spMkLst>
              <pc:docMk/>
              <pc:sldMasterMk cId="3564953541" sldId="2147483892"/>
              <pc:sldLayoutMk cId="4188703195" sldId="2147483651"/>
              <ac:spMk id="3" creationId="{03808DB0-BB07-4000-9D5E-8E9DF9DCF738}"/>
            </ac:spMkLst>
          </pc:spChg>
          <pc:spChg chg="add mod">
            <ac:chgData name="jing guo" userId="3cf27de5-6694-4e43-bd99-ac7b83aeb7ed" providerId="ADAL" clId="{37E86482-35A1-4FE4-9591-7ACE271D8647}" dt="2021-09-14T15:44:34.962" v="2623"/>
            <ac:spMkLst>
              <pc:docMk/>
              <pc:sldMasterMk cId="3564953541" sldId="2147483892"/>
              <pc:sldLayoutMk cId="4188703195" sldId="2147483651"/>
              <ac:spMk id="4" creationId="{FBC2F05C-CB35-4CB9-8EEC-EA24682FFD17}"/>
            </ac:spMkLst>
          </pc:spChg>
          <pc:spChg chg="add mod">
            <ac:chgData name="jing guo" userId="3cf27de5-6694-4e43-bd99-ac7b83aeb7ed" providerId="ADAL" clId="{37E86482-35A1-4FE4-9591-7ACE271D8647}" dt="2021-09-14T15:44:34.962" v="2623"/>
            <ac:spMkLst>
              <pc:docMk/>
              <pc:sldMasterMk cId="3564953541" sldId="2147483892"/>
              <pc:sldLayoutMk cId="4188703195" sldId="2147483651"/>
              <ac:spMk id="5" creationId="{A72F4F1E-E2EE-424C-90F8-0F2299104414}"/>
            </ac:spMkLst>
          </pc:spChg>
          <pc:spChg chg="add mod">
            <ac:chgData name="jing guo" userId="3cf27de5-6694-4e43-bd99-ac7b83aeb7ed" providerId="ADAL" clId="{37E86482-35A1-4FE4-9591-7ACE271D8647}" dt="2021-09-14T15:44:34.962" v="2623"/>
            <ac:spMkLst>
              <pc:docMk/>
              <pc:sldMasterMk cId="3564953541" sldId="2147483892"/>
              <pc:sldLayoutMk cId="4188703195" sldId="2147483651"/>
              <ac:spMk id="6" creationId="{24FFB658-F72C-4628-AFB6-8AC596892474}"/>
            </ac:spMkLst>
          </pc:spChg>
          <pc:spChg chg="add mod">
            <ac:chgData name="jing guo" userId="3cf27de5-6694-4e43-bd99-ac7b83aeb7ed" providerId="ADAL" clId="{37E86482-35A1-4FE4-9591-7ACE271D8647}" dt="2021-09-14T15:45:01.436" v="2633"/>
            <ac:spMkLst>
              <pc:docMk/>
              <pc:sldMasterMk cId="3564953541" sldId="2147483892"/>
              <pc:sldLayoutMk cId="4188703195" sldId="2147483651"/>
              <ac:spMk id="8" creationId="{E26D4F6A-8504-4187-BCE9-7D8C8497482D}"/>
            </ac:spMkLst>
          </pc:spChg>
          <pc:picChg chg="add mod">
            <ac:chgData name="jing guo" userId="3cf27de5-6694-4e43-bd99-ac7b83aeb7ed" providerId="ADAL" clId="{37E86482-35A1-4FE4-9591-7ACE271D8647}" dt="2021-09-14T15:44:34.962" v="2623"/>
            <ac:picMkLst>
              <pc:docMk/>
              <pc:sldMasterMk cId="3564953541" sldId="2147483892"/>
              <pc:sldLayoutMk cId="4188703195" sldId="2147483651"/>
              <ac:picMk id="7" creationId="{D69F54C3-970F-49C4-9D2F-8B833C273316}"/>
            </ac:picMkLst>
          </pc:picChg>
        </pc:sldLayoutChg>
        <pc:sldLayoutChg chg="addSp delSp modSp mod modTransition setBg">
          <pc:chgData name="jing guo" userId="3cf27de5-6694-4e43-bd99-ac7b83aeb7ed" providerId="ADAL" clId="{37E86482-35A1-4FE4-9591-7ACE271D8647}" dt="2021-12-08T13:40:57.706" v="3438" actId="1076"/>
          <pc:sldLayoutMkLst>
            <pc:docMk/>
            <pc:sldMasterMk cId="3564953541" sldId="2147483892"/>
            <pc:sldLayoutMk cId="2536221396" sldId="2147483893"/>
          </pc:sldLayoutMkLst>
          <pc:spChg chg="del mod">
            <ac:chgData name="jing guo" userId="3cf27de5-6694-4e43-bd99-ac7b83aeb7ed" providerId="ADAL" clId="{37E86482-35A1-4FE4-9591-7ACE271D8647}" dt="2021-09-14T08:55:54.932" v="622" actId="478"/>
            <ac:spMkLst>
              <pc:docMk/>
              <pc:sldMasterMk cId="3564953541" sldId="2147483892"/>
              <pc:sldLayoutMk cId="2536221396" sldId="2147483893"/>
              <ac:spMk id="2" creationId="{00000000-0000-0000-0000-000000000000}"/>
            </ac:spMkLst>
          </pc:spChg>
          <pc:spChg chg="del">
            <ac:chgData name="jing guo" userId="3cf27de5-6694-4e43-bd99-ac7b83aeb7ed" providerId="ADAL" clId="{37E86482-35A1-4FE4-9591-7ACE271D8647}" dt="2021-09-14T08:53:13.074" v="594" actId="478"/>
            <ac:spMkLst>
              <pc:docMk/>
              <pc:sldMasterMk cId="3564953541" sldId="2147483892"/>
              <pc:sldLayoutMk cId="2536221396" sldId="2147483893"/>
              <ac:spMk id="3" creationId="{00000000-0000-0000-0000-000000000000}"/>
            </ac:spMkLst>
          </pc:spChg>
          <pc:spChg chg="del mod">
            <ac:chgData name="jing guo" userId="3cf27de5-6694-4e43-bd99-ac7b83aeb7ed" providerId="ADAL" clId="{37E86482-35A1-4FE4-9591-7ACE271D8647}" dt="2021-09-14T08:57:08.145" v="645" actId="478"/>
            <ac:spMkLst>
              <pc:docMk/>
              <pc:sldMasterMk cId="3564953541" sldId="2147483892"/>
              <pc:sldLayoutMk cId="2536221396" sldId="2147483893"/>
              <ac:spMk id="4" creationId="{00000000-0000-0000-0000-000000000000}"/>
            </ac:spMkLst>
          </pc:spChg>
          <pc:spChg chg="del">
            <ac:chgData name="jing guo" userId="3cf27de5-6694-4e43-bd99-ac7b83aeb7ed" providerId="ADAL" clId="{37E86482-35A1-4FE4-9591-7ACE271D8647}" dt="2021-09-14T08:54:02.315" v="604" actId="478"/>
            <ac:spMkLst>
              <pc:docMk/>
              <pc:sldMasterMk cId="3564953541" sldId="2147483892"/>
              <pc:sldLayoutMk cId="2536221396" sldId="2147483893"/>
              <ac:spMk id="5" creationId="{00000000-0000-0000-0000-000000000000}"/>
            </ac:spMkLst>
          </pc:spChg>
          <pc:spChg chg="del">
            <ac:chgData name="jing guo" userId="3cf27de5-6694-4e43-bd99-ac7b83aeb7ed" providerId="ADAL" clId="{37E86482-35A1-4FE4-9591-7ACE271D8647}" dt="2021-09-14T08:54:03.520" v="605" actId="478"/>
            <ac:spMkLst>
              <pc:docMk/>
              <pc:sldMasterMk cId="3564953541" sldId="2147483892"/>
              <pc:sldLayoutMk cId="2536221396" sldId="2147483893"/>
              <ac:spMk id="6" creationId="{00000000-0000-0000-0000-000000000000}"/>
            </ac:spMkLst>
          </pc:spChg>
          <pc:spChg chg="add del mod">
            <ac:chgData name="jing guo" userId="3cf27de5-6694-4e43-bd99-ac7b83aeb7ed" providerId="ADAL" clId="{37E86482-35A1-4FE4-9591-7ACE271D8647}" dt="2021-09-14T09:09:02.196" v="875" actId="21"/>
            <ac:spMkLst>
              <pc:docMk/>
              <pc:sldMasterMk cId="3564953541" sldId="2147483892"/>
              <pc:sldLayoutMk cId="2536221396" sldId="2147483893"/>
              <ac:spMk id="7" creationId="{47D9DA65-1C1E-49AA-9E1E-AE9D02EC491D}"/>
            </ac:spMkLst>
          </pc:spChg>
          <pc:spChg chg="del">
            <ac:chgData name="jing guo" userId="3cf27de5-6694-4e43-bd99-ac7b83aeb7ed" providerId="ADAL" clId="{37E86482-35A1-4FE4-9591-7ACE271D8647}" dt="2021-09-14T08:03:53.184" v="105" actId="478"/>
            <ac:spMkLst>
              <pc:docMk/>
              <pc:sldMasterMk cId="3564953541" sldId="2147483892"/>
              <pc:sldLayoutMk cId="2536221396" sldId="2147483893"/>
              <ac:spMk id="10" creationId="{00000000-0000-0000-0000-000000000000}"/>
            </ac:spMkLst>
          </pc:spChg>
          <pc:spChg chg="del">
            <ac:chgData name="jing guo" userId="3cf27de5-6694-4e43-bd99-ac7b83aeb7ed" providerId="ADAL" clId="{37E86482-35A1-4FE4-9591-7ACE271D8647}" dt="2021-09-14T08:33:59.640" v="378" actId="478"/>
            <ac:spMkLst>
              <pc:docMk/>
              <pc:sldMasterMk cId="3564953541" sldId="2147483892"/>
              <pc:sldLayoutMk cId="2536221396" sldId="2147483893"/>
              <ac:spMk id="11" creationId="{00000000-0000-0000-0000-000000000000}"/>
            </ac:spMkLst>
          </pc:spChg>
          <pc:spChg chg="add mod">
            <ac:chgData name="jing guo" userId="3cf27de5-6694-4e43-bd99-ac7b83aeb7ed" providerId="ADAL" clId="{37E86482-35A1-4FE4-9591-7ACE271D8647}" dt="2021-09-14T09:04:42.587" v="827" actId="1038"/>
            <ac:spMkLst>
              <pc:docMk/>
              <pc:sldMasterMk cId="3564953541" sldId="2147483892"/>
              <pc:sldLayoutMk cId="2536221396" sldId="2147483893"/>
              <ac:spMk id="12" creationId="{E58FF13D-88B2-4AE6-9034-AAC953AFE1CE}"/>
            </ac:spMkLst>
          </pc:spChg>
          <pc:spChg chg="add mod">
            <ac:chgData name="jing guo" userId="3cf27de5-6694-4e43-bd99-ac7b83aeb7ed" providerId="ADAL" clId="{37E86482-35A1-4FE4-9591-7ACE271D8647}" dt="2021-09-14T08:15:02.205" v="190" actId="338"/>
            <ac:spMkLst>
              <pc:docMk/>
              <pc:sldMasterMk cId="3564953541" sldId="2147483892"/>
              <pc:sldLayoutMk cId="2536221396" sldId="2147483893"/>
              <ac:spMk id="15" creationId="{A9CD18AA-91C1-4E28-8641-119BFD931E62}"/>
            </ac:spMkLst>
          </pc:spChg>
          <pc:spChg chg="add mod">
            <ac:chgData name="jing guo" userId="3cf27de5-6694-4e43-bd99-ac7b83aeb7ed" providerId="ADAL" clId="{37E86482-35A1-4FE4-9591-7ACE271D8647}" dt="2021-09-14T09:35:07.230" v="2154" actId="14100"/>
            <ac:spMkLst>
              <pc:docMk/>
              <pc:sldMasterMk cId="3564953541" sldId="2147483892"/>
              <pc:sldLayoutMk cId="2536221396" sldId="2147483893"/>
              <ac:spMk id="17" creationId="{E152B12B-6120-46AC-A077-6D704FC1458B}"/>
            </ac:spMkLst>
          </pc:spChg>
          <pc:spChg chg="add mod">
            <ac:chgData name="jing guo" userId="3cf27de5-6694-4e43-bd99-ac7b83aeb7ed" providerId="ADAL" clId="{37E86482-35A1-4FE4-9591-7ACE271D8647}" dt="2021-09-14T09:31:34.276" v="2122" actId="164"/>
            <ac:spMkLst>
              <pc:docMk/>
              <pc:sldMasterMk cId="3564953541" sldId="2147483892"/>
              <pc:sldLayoutMk cId="2536221396" sldId="2147483893"/>
              <ac:spMk id="18" creationId="{C79F9195-5DB0-4693-9943-C3DF8B935B9E}"/>
            </ac:spMkLst>
          </pc:spChg>
          <pc:spChg chg="add del mod ord">
            <ac:chgData name="jing guo" userId="3cf27de5-6694-4e43-bd99-ac7b83aeb7ed" providerId="ADAL" clId="{37E86482-35A1-4FE4-9591-7ACE271D8647}" dt="2021-09-14T09:03:43.584" v="817" actId="478"/>
            <ac:spMkLst>
              <pc:docMk/>
              <pc:sldMasterMk cId="3564953541" sldId="2147483892"/>
              <pc:sldLayoutMk cId="2536221396" sldId="2147483893"/>
              <ac:spMk id="19" creationId="{E09F8E75-8D75-4D69-9C53-E1CC1F571667}"/>
            </ac:spMkLst>
          </pc:spChg>
          <pc:spChg chg="add mod">
            <ac:chgData name="jing guo" userId="3cf27de5-6694-4e43-bd99-ac7b83aeb7ed" providerId="ADAL" clId="{37E86482-35A1-4FE4-9591-7ACE271D8647}" dt="2021-09-14T09:11:48.752" v="919" actId="1076"/>
            <ac:spMkLst>
              <pc:docMk/>
              <pc:sldMasterMk cId="3564953541" sldId="2147483892"/>
              <pc:sldLayoutMk cId="2536221396" sldId="2147483893"/>
              <ac:spMk id="22" creationId="{59E89C36-CD2E-4701-B145-1F939FEEDCA9}"/>
            </ac:spMkLst>
          </pc:spChg>
          <pc:spChg chg="add mod">
            <ac:chgData name="jing guo" userId="3cf27de5-6694-4e43-bd99-ac7b83aeb7ed" providerId="ADAL" clId="{37E86482-35A1-4FE4-9591-7ACE271D8647}" dt="2021-09-14T09:34:00.366" v="2145" actId="1076"/>
            <ac:spMkLst>
              <pc:docMk/>
              <pc:sldMasterMk cId="3564953541" sldId="2147483892"/>
              <pc:sldLayoutMk cId="2536221396" sldId="2147483893"/>
              <ac:spMk id="30" creationId="{444D34DB-CCDB-4FEB-A4F8-25358AF467B3}"/>
            </ac:spMkLst>
          </pc:spChg>
          <pc:spChg chg="add del mod">
            <ac:chgData name="jing guo" userId="3cf27de5-6694-4e43-bd99-ac7b83aeb7ed" providerId="ADAL" clId="{37E86482-35A1-4FE4-9591-7ACE271D8647}" dt="2021-09-14T09:33:22.823" v="2134" actId="478"/>
            <ac:spMkLst>
              <pc:docMk/>
              <pc:sldMasterMk cId="3564953541" sldId="2147483892"/>
              <pc:sldLayoutMk cId="2536221396" sldId="2147483893"/>
              <ac:spMk id="31" creationId="{9B03C7ED-E4C6-4040-B7BB-5990E3E0D72D}"/>
            </ac:spMkLst>
          </pc:spChg>
          <pc:spChg chg="add del mod">
            <ac:chgData name="jing guo" userId="3cf27de5-6694-4e43-bd99-ac7b83aeb7ed" providerId="ADAL" clId="{37E86482-35A1-4FE4-9591-7ACE271D8647}" dt="2021-09-14T08:49:45.012" v="506" actId="478"/>
            <ac:spMkLst>
              <pc:docMk/>
              <pc:sldMasterMk cId="3564953541" sldId="2147483892"/>
              <pc:sldLayoutMk cId="2536221396" sldId="2147483893"/>
              <ac:spMk id="37" creationId="{C5F74F4E-9DA3-4D21-8E0E-DBF1D863FACE}"/>
            </ac:spMkLst>
          </pc:spChg>
          <pc:spChg chg="add mod">
            <ac:chgData name="jing guo" userId="3cf27de5-6694-4e43-bd99-ac7b83aeb7ed" providerId="ADAL" clId="{37E86482-35A1-4FE4-9591-7ACE271D8647}" dt="2021-09-14T09:03:52.735" v="818" actId="1076"/>
            <ac:spMkLst>
              <pc:docMk/>
              <pc:sldMasterMk cId="3564953541" sldId="2147483892"/>
              <pc:sldLayoutMk cId="2536221396" sldId="2147483893"/>
              <ac:spMk id="39" creationId="{58757A0B-8E66-4F70-8999-4F5B04975342}"/>
            </ac:spMkLst>
          </pc:spChg>
          <pc:spChg chg="add del">
            <ac:chgData name="jing guo" userId="3cf27de5-6694-4e43-bd99-ac7b83aeb7ed" providerId="ADAL" clId="{37E86482-35A1-4FE4-9591-7ACE271D8647}" dt="2021-09-14T09:00:44.326" v="728" actId="478"/>
            <ac:spMkLst>
              <pc:docMk/>
              <pc:sldMasterMk cId="3564953541" sldId="2147483892"/>
              <pc:sldLayoutMk cId="2536221396" sldId="2147483893"/>
              <ac:spMk id="49" creationId="{75A759A1-60D0-4488-9C8D-3FC39D265453}"/>
            </ac:spMkLst>
          </pc:spChg>
          <pc:spChg chg="add del mod">
            <ac:chgData name="jing guo" userId="3cf27de5-6694-4e43-bd99-ac7b83aeb7ed" providerId="ADAL" clId="{37E86482-35A1-4FE4-9591-7ACE271D8647}" dt="2021-09-14T09:02:45.583" v="804" actId="478"/>
            <ac:spMkLst>
              <pc:docMk/>
              <pc:sldMasterMk cId="3564953541" sldId="2147483892"/>
              <pc:sldLayoutMk cId="2536221396" sldId="2147483893"/>
              <ac:spMk id="51" creationId="{E53A3D6F-E1F6-41DE-A18A-5139CCB00923}"/>
            </ac:spMkLst>
          </pc:spChg>
          <pc:grpChg chg="add del mod ord topLvl">
            <ac:chgData name="jing guo" userId="3cf27de5-6694-4e43-bd99-ac7b83aeb7ed" providerId="ADAL" clId="{37E86482-35A1-4FE4-9591-7ACE271D8647}" dt="2021-09-14T08:48:14.155" v="470" actId="478"/>
            <ac:grpSpMkLst>
              <pc:docMk/>
              <pc:sldMasterMk cId="3564953541" sldId="2147483892"/>
              <pc:sldLayoutMk cId="2536221396" sldId="2147483893"/>
              <ac:grpSpMk id="16" creationId="{A954730B-52E2-4C9A-8D20-C687ACEA6957}"/>
            </ac:grpSpMkLst>
          </pc:grpChg>
          <pc:grpChg chg="add del mod">
            <ac:chgData name="jing guo" userId="3cf27de5-6694-4e43-bd99-ac7b83aeb7ed" providerId="ADAL" clId="{37E86482-35A1-4FE4-9591-7ACE271D8647}" dt="2021-09-14T08:14:41.002" v="182" actId="165"/>
            <ac:grpSpMkLst>
              <pc:docMk/>
              <pc:sldMasterMk cId="3564953541" sldId="2147483892"/>
              <pc:sldLayoutMk cId="2536221396" sldId="2147483893"/>
              <ac:grpSpMk id="17" creationId="{709D8055-80F0-4E4E-AA2D-CF237D18F90A}"/>
            </ac:grpSpMkLst>
          </pc:grpChg>
          <pc:grpChg chg="add mod">
            <ac:chgData name="jing guo" userId="3cf27de5-6694-4e43-bd99-ac7b83aeb7ed" providerId="ADAL" clId="{37E86482-35A1-4FE4-9591-7ACE271D8647}" dt="2021-09-14T08:15:02.205" v="190" actId="338"/>
            <ac:grpSpMkLst>
              <pc:docMk/>
              <pc:sldMasterMk cId="3564953541" sldId="2147483892"/>
              <pc:sldLayoutMk cId="2536221396" sldId="2147483893"/>
              <ac:grpSpMk id="18" creationId="{E135F7B5-656A-43CA-ADB4-E779439FEB01}"/>
            </ac:grpSpMkLst>
          </pc:grpChg>
          <pc:grpChg chg="add mod">
            <ac:chgData name="jing guo" userId="3cf27de5-6694-4e43-bd99-ac7b83aeb7ed" providerId="ADAL" clId="{37E86482-35A1-4FE4-9591-7ACE271D8647}" dt="2021-12-08T13:40:57.706" v="3438" actId="1076"/>
            <ac:grpSpMkLst>
              <pc:docMk/>
              <pc:sldMasterMk cId="3564953541" sldId="2147483892"/>
              <pc:sldLayoutMk cId="2536221396" sldId="2147483893"/>
              <ac:grpSpMk id="20" creationId="{5B6AB691-6499-4C10-86F2-B0842D0D9C44}"/>
            </ac:grpSpMkLst>
          </pc:grpChg>
          <pc:picChg chg="add del mod ord modCrop">
            <ac:chgData name="jing guo" userId="3cf27de5-6694-4e43-bd99-ac7b83aeb7ed" providerId="ADAL" clId="{37E86482-35A1-4FE4-9591-7ACE271D8647}" dt="2021-09-14T09:09:02.196" v="875" actId="21"/>
            <ac:picMkLst>
              <pc:docMk/>
              <pc:sldMasterMk cId="3564953541" sldId="2147483892"/>
              <pc:sldLayoutMk cId="2536221396" sldId="2147483893"/>
              <ac:picMk id="6" creationId="{A98FAB86-0966-472F-98E9-4CB4CBB9C8F1}"/>
            </ac:picMkLst>
          </pc:picChg>
          <pc:picChg chg="add mod ord topLvl">
            <ac:chgData name="jing guo" userId="3cf27de5-6694-4e43-bd99-ac7b83aeb7ed" providerId="ADAL" clId="{37E86482-35A1-4FE4-9591-7ACE271D8647}" dt="2021-09-14T09:33:27.935" v="2136" actId="1076"/>
            <ac:picMkLst>
              <pc:docMk/>
              <pc:sldMasterMk cId="3564953541" sldId="2147483892"/>
              <pc:sldLayoutMk cId="2536221396" sldId="2147483893"/>
              <ac:picMk id="9" creationId="{221324C9-EAE5-4906-A451-783D6D6A9CF1}"/>
            </ac:picMkLst>
          </pc:picChg>
          <pc:picChg chg="add del mod topLvl modCrop">
            <ac:chgData name="jing guo" userId="3cf27de5-6694-4e43-bd99-ac7b83aeb7ed" providerId="ADAL" clId="{37E86482-35A1-4FE4-9591-7ACE271D8647}" dt="2021-09-14T08:44:56.455" v="414" actId="478"/>
            <ac:picMkLst>
              <pc:docMk/>
              <pc:sldMasterMk cId="3564953541" sldId="2147483892"/>
              <pc:sldLayoutMk cId="2536221396" sldId="2147483893"/>
              <ac:picMk id="12" creationId="{B47D4E56-3A12-4A94-AFC3-39C10C60F34E}"/>
            </ac:picMkLst>
          </pc:picChg>
          <pc:picChg chg="add mod ord">
            <ac:chgData name="jing guo" userId="3cf27de5-6694-4e43-bd99-ac7b83aeb7ed" providerId="ADAL" clId="{37E86482-35A1-4FE4-9591-7ACE271D8647}" dt="2021-09-14T08:15:02.205" v="190" actId="338"/>
            <ac:picMkLst>
              <pc:docMk/>
              <pc:sldMasterMk cId="3564953541" sldId="2147483892"/>
              <pc:sldLayoutMk cId="2536221396" sldId="2147483893"/>
              <ac:picMk id="14" creationId="{42C8EE01-2FB9-4F52-BDAA-77610DC6A594}"/>
            </ac:picMkLst>
          </pc:picChg>
          <pc:picChg chg="add del mod modCrop">
            <ac:chgData name="jing guo" userId="3cf27de5-6694-4e43-bd99-ac7b83aeb7ed" providerId="ADAL" clId="{37E86482-35A1-4FE4-9591-7ACE271D8647}" dt="2021-09-14T09:25:51.678" v="2076" actId="478"/>
            <ac:picMkLst>
              <pc:docMk/>
              <pc:sldMasterMk cId="3564953541" sldId="2147483892"/>
              <pc:sldLayoutMk cId="2536221396" sldId="2147483893"/>
              <ac:picMk id="16" creationId="{19F789F8-DF16-45E4-AB82-3E1A04AE3909}"/>
            </ac:picMkLst>
          </pc:picChg>
          <pc:picChg chg="add del mod modCrop">
            <ac:chgData name="jing guo" userId="3cf27de5-6694-4e43-bd99-ac7b83aeb7ed" providerId="ADAL" clId="{37E86482-35A1-4FE4-9591-7ACE271D8647}" dt="2021-09-14T08:34:40.465" v="386" actId="478"/>
            <ac:picMkLst>
              <pc:docMk/>
              <pc:sldMasterMk cId="3564953541" sldId="2147483892"/>
              <pc:sldLayoutMk cId="2536221396" sldId="2147483893"/>
              <ac:picMk id="20" creationId="{C0624140-E311-4355-8924-686F1B47732A}"/>
            </ac:picMkLst>
          </pc:picChg>
          <pc:picChg chg="add del mod modCrop">
            <ac:chgData name="jing guo" userId="3cf27de5-6694-4e43-bd99-ac7b83aeb7ed" providerId="ADAL" clId="{37E86482-35A1-4FE4-9591-7ACE271D8647}" dt="2021-09-14T08:18:59.824" v="227" actId="478"/>
            <ac:picMkLst>
              <pc:docMk/>
              <pc:sldMasterMk cId="3564953541" sldId="2147483892"/>
              <pc:sldLayoutMk cId="2536221396" sldId="2147483893"/>
              <ac:picMk id="21" creationId="{F3533317-716C-45C2-A714-BF22D3118F80}"/>
            </ac:picMkLst>
          </pc:picChg>
          <pc:picChg chg="add del mod">
            <ac:chgData name="jing guo" userId="3cf27de5-6694-4e43-bd99-ac7b83aeb7ed" providerId="ADAL" clId="{37E86482-35A1-4FE4-9591-7ACE271D8647}" dt="2021-09-14T08:19:03.855" v="228" actId="478"/>
            <ac:picMkLst>
              <pc:docMk/>
              <pc:sldMasterMk cId="3564953541" sldId="2147483892"/>
              <pc:sldLayoutMk cId="2536221396" sldId="2147483893"/>
              <ac:picMk id="22" creationId="{841BCD09-E405-4A90-8AB3-E2D70570F5AF}"/>
            </ac:picMkLst>
          </pc:picChg>
          <pc:picChg chg="add del mod ord modCrop">
            <ac:chgData name="jing guo" userId="3cf27de5-6694-4e43-bd99-ac7b83aeb7ed" providerId="ADAL" clId="{37E86482-35A1-4FE4-9591-7ACE271D8647}" dt="2021-09-14T09:31:54.076" v="2124" actId="478"/>
            <ac:picMkLst>
              <pc:docMk/>
              <pc:sldMasterMk cId="3564953541" sldId="2147483892"/>
              <pc:sldLayoutMk cId="2536221396" sldId="2147483893"/>
              <ac:picMk id="24" creationId="{73EB6B49-E030-43E7-A016-E74149900791}"/>
            </ac:picMkLst>
          </pc:picChg>
          <pc:picChg chg="add mod modCrop">
            <ac:chgData name="jing guo" userId="3cf27de5-6694-4e43-bd99-ac7b83aeb7ed" providerId="ADAL" clId="{37E86482-35A1-4FE4-9591-7ACE271D8647}" dt="2021-09-14T09:34:53.777" v="2153" actId="732"/>
            <ac:picMkLst>
              <pc:docMk/>
              <pc:sldMasterMk cId="3564953541" sldId="2147483892"/>
              <pc:sldLayoutMk cId="2536221396" sldId="2147483893"/>
              <ac:picMk id="25" creationId="{9256860A-EEEE-4E01-82EE-21E0B61239C6}"/>
            </ac:picMkLst>
          </pc:picChg>
          <pc:picChg chg="add del mod modCrop">
            <ac:chgData name="jing guo" userId="3cf27de5-6694-4e43-bd99-ac7b83aeb7ed" providerId="ADAL" clId="{37E86482-35A1-4FE4-9591-7ACE271D8647}" dt="2021-09-14T08:44:55.087" v="412" actId="478"/>
            <ac:picMkLst>
              <pc:docMk/>
              <pc:sldMasterMk cId="3564953541" sldId="2147483892"/>
              <pc:sldLayoutMk cId="2536221396" sldId="2147483893"/>
              <ac:picMk id="26" creationId="{C80A5C1B-45D8-469D-B831-3AEAD82CE2EF}"/>
            </ac:picMkLst>
          </pc:picChg>
          <pc:picChg chg="add mod">
            <ac:chgData name="jing guo" userId="3cf27de5-6694-4e43-bd99-ac7b83aeb7ed" providerId="ADAL" clId="{37E86482-35A1-4FE4-9591-7ACE271D8647}" dt="2021-09-14T09:31:34.276" v="2122" actId="164"/>
            <ac:picMkLst>
              <pc:docMk/>
              <pc:sldMasterMk cId="3564953541" sldId="2147483892"/>
              <pc:sldLayoutMk cId="2536221396" sldId="2147483893"/>
              <ac:picMk id="28" creationId="{12199531-702C-415F-A404-11DF4540D181}"/>
            </ac:picMkLst>
          </pc:picChg>
          <pc:picChg chg="add del mod">
            <ac:chgData name="jing guo" userId="3cf27de5-6694-4e43-bd99-ac7b83aeb7ed" providerId="ADAL" clId="{37E86482-35A1-4FE4-9591-7ACE271D8647}" dt="2021-09-14T08:35:11.698" v="397" actId="478"/>
            <ac:picMkLst>
              <pc:docMk/>
              <pc:sldMasterMk cId="3564953541" sldId="2147483892"/>
              <pc:sldLayoutMk cId="2536221396" sldId="2147483893"/>
              <ac:picMk id="28" creationId="{4CF1FB52-42E3-4FD1-A093-F8A2DA00FEA6}"/>
            </ac:picMkLst>
          </pc:picChg>
          <pc:picChg chg="add del mod modCrop">
            <ac:chgData name="jing guo" userId="3cf27de5-6694-4e43-bd99-ac7b83aeb7ed" providerId="ADAL" clId="{37E86482-35A1-4FE4-9591-7ACE271D8647}" dt="2021-09-14T08:44:55.601" v="413" actId="478"/>
            <ac:picMkLst>
              <pc:docMk/>
              <pc:sldMasterMk cId="3564953541" sldId="2147483892"/>
              <pc:sldLayoutMk cId="2536221396" sldId="2147483893"/>
              <ac:picMk id="29" creationId="{BC6010F4-4AD5-4D39-90AE-7DF11029A775}"/>
            </ac:picMkLst>
          </pc:picChg>
          <pc:picChg chg="add del mod ord modCrop">
            <ac:chgData name="jing guo" userId="3cf27de5-6694-4e43-bd99-ac7b83aeb7ed" providerId="ADAL" clId="{37E86482-35A1-4FE4-9591-7ACE271D8647}" dt="2021-09-14T08:47:41.008" v="459" actId="478"/>
            <ac:picMkLst>
              <pc:docMk/>
              <pc:sldMasterMk cId="3564953541" sldId="2147483892"/>
              <pc:sldLayoutMk cId="2536221396" sldId="2147483893"/>
              <ac:picMk id="30" creationId="{71B3DA3F-CE60-4EC9-8FAA-F0DCD31122A4}"/>
            </ac:picMkLst>
          </pc:picChg>
          <pc:picChg chg="add del mod ord modCrop">
            <ac:chgData name="jing guo" userId="3cf27de5-6694-4e43-bd99-ac7b83aeb7ed" providerId="ADAL" clId="{37E86482-35A1-4FE4-9591-7ACE271D8647}" dt="2021-09-14T09:25:50.911" v="2075" actId="478"/>
            <ac:picMkLst>
              <pc:docMk/>
              <pc:sldMasterMk cId="3564953541" sldId="2147483892"/>
              <pc:sldLayoutMk cId="2536221396" sldId="2147483893"/>
              <ac:picMk id="32" creationId="{C263014B-613A-4EC5-9A67-F5E79847E1E6}"/>
            </ac:picMkLst>
          </pc:picChg>
          <pc:picChg chg="add del mod modCrop">
            <ac:chgData name="jing guo" userId="3cf27de5-6694-4e43-bd99-ac7b83aeb7ed" providerId="ADAL" clId="{37E86482-35A1-4FE4-9591-7ACE271D8647}" dt="2021-09-14T08:47:44.432" v="462" actId="478"/>
            <ac:picMkLst>
              <pc:docMk/>
              <pc:sldMasterMk cId="3564953541" sldId="2147483892"/>
              <pc:sldLayoutMk cId="2536221396" sldId="2147483893"/>
              <ac:picMk id="34" creationId="{AB09D00E-7E17-46E4-9CBC-C9E4460A1325}"/>
            </ac:picMkLst>
          </pc:picChg>
          <pc:picChg chg="add mod">
            <ac:chgData name="jing guo" userId="3cf27de5-6694-4e43-bd99-ac7b83aeb7ed" providerId="ADAL" clId="{37E86482-35A1-4FE4-9591-7ACE271D8647}" dt="2021-09-14T09:03:52.735" v="818" actId="1076"/>
            <ac:picMkLst>
              <pc:docMk/>
              <pc:sldMasterMk cId="3564953541" sldId="2147483892"/>
              <pc:sldLayoutMk cId="2536221396" sldId="2147483893"/>
              <ac:picMk id="1026" creationId="{DC1CDDC2-A620-4155-A704-F7760294BC2D}"/>
            </ac:picMkLst>
          </pc:picChg>
          <pc:cxnChg chg="mod">
            <ac:chgData name="jing guo" userId="3cf27de5-6694-4e43-bd99-ac7b83aeb7ed" providerId="ADAL" clId="{37E86482-35A1-4FE4-9591-7ACE271D8647}" dt="2021-09-14T09:34:28.147" v="2149" actId="208"/>
            <ac:cxnSpMkLst>
              <pc:docMk/>
              <pc:sldMasterMk cId="3564953541" sldId="2147483892"/>
              <pc:sldLayoutMk cId="2536221396" sldId="2147483893"/>
              <ac:cxnSpMk id="8" creationId="{00000000-0000-0000-0000-000000000000}"/>
            </ac:cxnSpMkLst>
          </pc:cxnChg>
          <pc:cxnChg chg="add del mod">
            <ac:chgData name="jing guo" userId="3cf27de5-6694-4e43-bd99-ac7b83aeb7ed" providerId="ADAL" clId="{37E86482-35A1-4FE4-9591-7ACE271D8647}" dt="2021-09-14T09:06:17.820" v="849" actId="478"/>
            <ac:cxnSpMkLst>
              <pc:docMk/>
              <pc:sldMasterMk cId="3564953541" sldId="2147483892"/>
              <pc:sldLayoutMk cId="2536221396" sldId="2147483893"/>
              <ac:cxnSpMk id="14" creationId="{FB82CC6A-10E8-47FB-8881-035BE8B6DF41}"/>
            </ac:cxnSpMkLst>
          </pc:cxnChg>
          <pc:cxnChg chg="add mod">
            <ac:chgData name="jing guo" userId="3cf27de5-6694-4e43-bd99-ac7b83aeb7ed" providerId="ADAL" clId="{37E86482-35A1-4FE4-9591-7ACE271D8647}" dt="2021-09-14T09:08:44.818" v="872" actId="14100"/>
            <ac:cxnSpMkLst>
              <pc:docMk/>
              <pc:sldMasterMk cId="3564953541" sldId="2147483892"/>
              <pc:sldLayoutMk cId="2536221396" sldId="2147483893"/>
              <ac:cxnSpMk id="42" creationId="{9CC1AA5C-8613-462C-8376-096EB02E99CC}"/>
            </ac:cxnSpMkLst>
          </pc:cxnChg>
        </pc:sldLayoutChg>
        <pc:sldLayoutChg chg="addSp delSp modSp mod modTransition setBg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2086750802" sldId="2147483894"/>
          </pc:sldLayoutMkLst>
          <pc:spChg chg="mod">
            <ac:chgData name="jing guo" userId="3cf27de5-6694-4e43-bd99-ac7b83aeb7ed" providerId="ADAL" clId="{37E86482-35A1-4FE4-9591-7ACE271D8647}" dt="2021-09-17T05:56:53.694" v="2749" actId="1076"/>
            <ac:spMkLst>
              <pc:docMk/>
              <pc:sldMasterMk cId="3564953541" sldId="2147483892"/>
              <pc:sldLayoutMk cId="2086750802" sldId="2147483894"/>
              <ac:spMk id="2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15:41:51.149" v="2595" actId="14100"/>
            <ac:spMkLst>
              <pc:docMk/>
              <pc:sldMasterMk cId="3564953541" sldId="2147483892"/>
              <pc:sldLayoutMk cId="2086750802" sldId="2147483894"/>
              <ac:spMk id="3" creationId="{00000000-0000-0000-0000-000000000000}"/>
            </ac:spMkLst>
          </pc:spChg>
          <pc:spChg chg="add mod">
            <ac:chgData name="jing guo" userId="3cf27de5-6694-4e43-bd99-ac7b83aeb7ed" providerId="ADAL" clId="{37E86482-35A1-4FE4-9591-7ACE271D8647}" dt="2021-09-17T05:56:59.598" v="2757" actId="1038"/>
            <ac:spMkLst>
              <pc:docMk/>
              <pc:sldMasterMk cId="3564953541" sldId="2147483892"/>
              <pc:sldLayoutMk cId="2086750802" sldId="2147483894"/>
              <ac:spMk id="7" creationId="{980AAA1B-AFC1-41AA-9053-55F4B64C88CB}"/>
            </ac:spMkLst>
          </pc:spChg>
          <pc:spChg chg="add del mod">
            <ac:chgData name="jing guo" userId="3cf27de5-6694-4e43-bd99-ac7b83aeb7ed" providerId="ADAL" clId="{37E86482-35A1-4FE4-9591-7ACE271D8647}" dt="2021-09-14T15:13:50.687" v="2201" actId="478"/>
            <ac:spMkLst>
              <pc:docMk/>
              <pc:sldMasterMk cId="3564953541" sldId="2147483892"/>
              <pc:sldLayoutMk cId="2086750802" sldId="2147483894"/>
              <ac:spMk id="8" creationId="{64DA9A9A-A5A0-487B-A9D3-D38EA24C78A4}"/>
            </ac:spMkLst>
          </pc:spChg>
          <pc:spChg chg="add del mod">
            <ac:chgData name="jing guo" userId="3cf27de5-6694-4e43-bd99-ac7b83aeb7ed" providerId="ADAL" clId="{37E86482-35A1-4FE4-9591-7ACE271D8647}" dt="2021-09-14T15:19:52.197" v="2258" actId="478"/>
            <ac:spMkLst>
              <pc:docMk/>
              <pc:sldMasterMk cId="3564953541" sldId="2147483892"/>
              <pc:sldLayoutMk cId="2086750802" sldId="2147483894"/>
              <ac:spMk id="11" creationId="{9C3F7964-BE1F-4E03-93F1-D0FA13580503}"/>
            </ac:spMkLst>
          </pc:spChg>
          <pc:spChg chg="add mod modCrop">
            <ac:chgData name="jing guo" userId="3cf27de5-6694-4e43-bd99-ac7b83aeb7ed" providerId="ADAL" clId="{37E86482-35A1-4FE4-9591-7ACE271D8647}" dt="2021-09-17T05:56:59.598" v="2757" actId="1038"/>
            <ac:spMkLst>
              <pc:docMk/>
              <pc:sldMasterMk cId="3564953541" sldId="2147483892"/>
              <pc:sldLayoutMk cId="2086750802" sldId="2147483894"/>
              <ac:spMk id="12" creationId="{E0CE3A20-6BC6-4AF2-8F48-C83502C0B8F3}"/>
            </ac:spMkLst>
          </pc:spChg>
          <pc:spChg chg="add del mod">
            <ac:chgData name="jing guo" userId="3cf27de5-6694-4e43-bd99-ac7b83aeb7ed" providerId="ADAL" clId="{37E86482-35A1-4FE4-9591-7ACE271D8647}" dt="2021-09-14T15:21:50.594" v="2273" actId="478"/>
            <ac:spMkLst>
              <pc:docMk/>
              <pc:sldMasterMk cId="3564953541" sldId="2147483892"/>
              <pc:sldLayoutMk cId="2086750802" sldId="2147483894"/>
              <ac:spMk id="13" creationId="{A0363F9C-337F-48D9-A5B8-269680017490}"/>
            </ac:spMkLst>
          </pc:spChg>
          <pc:spChg chg="add del">
            <ac:chgData name="jing guo" userId="3cf27de5-6694-4e43-bd99-ac7b83aeb7ed" providerId="ADAL" clId="{37E86482-35A1-4FE4-9591-7ACE271D8647}" dt="2021-09-14T15:22:27.466" v="2277" actId="478"/>
            <ac:spMkLst>
              <pc:docMk/>
              <pc:sldMasterMk cId="3564953541" sldId="2147483892"/>
              <pc:sldLayoutMk cId="2086750802" sldId="2147483894"/>
              <ac:spMk id="14" creationId="{AE73C11D-2CF9-4535-97A7-34BCFE547C5A}"/>
            </ac:spMkLst>
          </pc:spChg>
          <pc:spChg chg="add mod">
            <ac:chgData name="jing guo" userId="3cf27de5-6694-4e43-bd99-ac7b83aeb7ed" providerId="ADAL" clId="{37E86482-35A1-4FE4-9591-7ACE271D8647}" dt="2021-09-14T15:22:36.666" v="2279" actId="14100"/>
            <ac:spMkLst>
              <pc:docMk/>
              <pc:sldMasterMk cId="3564953541" sldId="2147483892"/>
              <pc:sldLayoutMk cId="2086750802" sldId="2147483894"/>
              <ac:spMk id="15" creationId="{B068FD35-3B8A-4647-9A88-CCAFE4531F32}"/>
            </ac:spMkLst>
          </pc:spChg>
          <pc:spChg chg="add mod ord">
            <ac:chgData name="jing guo" userId="3cf27de5-6694-4e43-bd99-ac7b83aeb7ed" providerId="ADAL" clId="{37E86482-35A1-4FE4-9591-7ACE271D8647}" dt="2021-09-17T05:57:09.036" v="2787" actId="14100"/>
            <ac:spMkLst>
              <pc:docMk/>
              <pc:sldMasterMk cId="3564953541" sldId="2147483892"/>
              <pc:sldLayoutMk cId="2086750802" sldId="2147483894"/>
              <ac:spMk id="16" creationId="{C9C01591-53E4-4250-A63B-2926D0E9DE06}"/>
            </ac:spMkLst>
          </pc:spChg>
          <pc:spChg chg="add del mod">
            <ac:chgData name="jing guo" userId="3cf27de5-6694-4e43-bd99-ac7b83aeb7ed" providerId="ADAL" clId="{37E86482-35A1-4FE4-9591-7ACE271D8647}" dt="2021-09-14T15:29:13.344" v="2502" actId="478"/>
            <ac:spMkLst>
              <pc:docMk/>
              <pc:sldMasterMk cId="3564953541" sldId="2147483892"/>
              <pc:sldLayoutMk cId="2086750802" sldId="2147483894"/>
              <ac:spMk id="17" creationId="{B9BE4F9A-423E-4D87-B702-2CF9EF84AF61}"/>
            </ac:spMkLst>
          </pc:spChg>
          <pc:picChg chg="add del mod modCrop">
            <ac:chgData name="jing guo" userId="3cf27de5-6694-4e43-bd99-ac7b83aeb7ed" providerId="ADAL" clId="{37E86482-35A1-4FE4-9591-7ACE271D8647}" dt="2021-09-14T15:21:11.344" v="2268" actId="478"/>
            <ac:picMkLst>
              <pc:docMk/>
              <pc:sldMasterMk cId="3564953541" sldId="2147483892"/>
              <pc:sldLayoutMk cId="2086750802" sldId="2147483894"/>
              <ac:picMk id="9" creationId="{738842BB-9631-41DB-8551-5D4616DCCFA7}"/>
            </ac:picMkLst>
          </pc:picChg>
          <pc:picChg chg="add del mod">
            <ac:chgData name="jing guo" userId="3cf27de5-6694-4e43-bd99-ac7b83aeb7ed" providerId="ADAL" clId="{37E86482-35A1-4FE4-9591-7ACE271D8647}" dt="2021-09-14T15:15:16.306" v="2220" actId="478"/>
            <ac:picMkLst>
              <pc:docMk/>
              <pc:sldMasterMk cId="3564953541" sldId="2147483892"/>
              <pc:sldLayoutMk cId="2086750802" sldId="2147483894"/>
              <ac:picMk id="10" creationId="{0E1F5022-B850-4177-8B63-68AE4098F363}"/>
            </ac:picMkLst>
          </pc:picChg>
          <pc:picChg chg="add del mod">
            <ac:chgData name="jing guo" userId="3cf27de5-6694-4e43-bd99-ac7b83aeb7ed" providerId="ADAL" clId="{37E86482-35A1-4FE4-9591-7ACE271D8647}" dt="2021-09-14T15:34:11.262" v="2552" actId="478"/>
            <ac:picMkLst>
              <pc:docMk/>
              <pc:sldMasterMk cId="3564953541" sldId="2147483892"/>
              <pc:sldLayoutMk cId="2086750802" sldId="2147483894"/>
              <ac:picMk id="19" creationId="{D9147324-33F7-4FAD-9A75-10778ACEC5C9}"/>
            </ac:picMkLst>
          </pc:picChg>
          <pc:picChg chg="add del mod">
            <ac:chgData name="jing guo" userId="3cf27de5-6694-4e43-bd99-ac7b83aeb7ed" providerId="ADAL" clId="{37E86482-35A1-4FE4-9591-7ACE271D8647}" dt="2021-09-14T15:34:10.141" v="2551" actId="478"/>
            <ac:picMkLst>
              <pc:docMk/>
              <pc:sldMasterMk cId="3564953541" sldId="2147483892"/>
              <pc:sldLayoutMk cId="2086750802" sldId="2147483894"/>
              <ac:picMk id="21" creationId="{7A8AC0EE-4FBD-4DD6-9394-BA66908EB527}"/>
            </ac:picMkLst>
          </pc:picChg>
          <pc:picChg chg="add del mod">
            <ac:chgData name="jing guo" userId="3cf27de5-6694-4e43-bd99-ac7b83aeb7ed" providerId="ADAL" clId="{37E86482-35A1-4FE4-9591-7ACE271D8647}" dt="2021-09-14T15:39:47.449" v="2563" actId="478"/>
            <ac:picMkLst>
              <pc:docMk/>
              <pc:sldMasterMk cId="3564953541" sldId="2147483892"/>
              <pc:sldLayoutMk cId="2086750802" sldId="2147483894"/>
              <ac:picMk id="23" creationId="{CBB3759B-9A47-4D48-94CC-C5C1655B4E54}"/>
            </ac:picMkLst>
          </pc:picChg>
          <pc:picChg chg="add del mod">
            <ac:chgData name="jing guo" userId="3cf27de5-6694-4e43-bd99-ac7b83aeb7ed" providerId="ADAL" clId="{37E86482-35A1-4FE4-9591-7ACE271D8647}" dt="2021-09-14T15:41:13.075" v="2587" actId="478"/>
            <ac:picMkLst>
              <pc:docMk/>
              <pc:sldMasterMk cId="3564953541" sldId="2147483892"/>
              <pc:sldLayoutMk cId="2086750802" sldId="2147483894"/>
              <ac:picMk id="25" creationId="{95B20862-7F0D-491E-A853-36A30AFBB9D9}"/>
            </ac:picMkLst>
          </pc:picChg>
          <pc:picChg chg="add mod">
            <ac:chgData name="jing guo" userId="3cf27de5-6694-4e43-bd99-ac7b83aeb7ed" providerId="ADAL" clId="{37E86482-35A1-4FE4-9591-7ACE271D8647}" dt="2021-09-17T05:56:59.598" v="2757" actId="1038"/>
            <ac:picMkLst>
              <pc:docMk/>
              <pc:sldMasterMk cId="3564953541" sldId="2147483892"/>
              <pc:sldLayoutMk cId="2086750802" sldId="2147483894"/>
              <ac:picMk id="27" creationId="{A9127F14-C449-458A-8CAD-92A1F81D0E51}"/>
            </ac:picMkLst>
          </pc:picChg>
          <pc:picChg chg="add del mod">
            <ac:chgData name="jing guo" userId="3cf27de5-6694-4e43-bd99-ac7b83aeb7ed" providerId="ADAL" clId="{37E86482-35A1-4FE4-9591-7ACE271D8647}" dt="2021-09-14T15:40:36.609" v="2578" actId="478"/>
            <ac:picMkLst>
              <pc:docMk/>
              <pc:sldMasterMk cId="3564953541" sldId="2147483892"/>
              <pc:sldLayoutMk cId="2086750802" sldId="2147483894"/>
              <ac:picMk id="29" creationId="{70F56B82-8588-4FFD-92D6-34659FB63A49}"/>
            </ac:picMkLst>
          </pc:picChg>
        </pc:sldLayoutChg>
        <pc:sldLayoutChg chg="addSp delSp modSp del mod">
          <pc:chgData name="jing guo" userId="3cf27de5-6694-4e43-bd99-ac7b83aeb7ed" providerId="ADAL" clId="{37E86482-35A1-4FE4-9591-7ACE271D8647}" dt="2021-09-14T09:35:24.203" v="2155" actId="2696"/>
          <pc:sldLayoutMkLst>
            <pc:docMk/>
            <pc:sldMasterMk cId="3564953541" sldId="2147483892"/>
            <pc:sldLayoutMk cId="4217606058" sldId="2147483895"/>
          </pc:sldLayoutMkLst>
          <pc:spChg chg="del">
            <ac:chgData name="jing guo" userId="3cf27de5-6694-4e43-bd99-ac7b83aeb7ed" providerId="ADAL" clId="{37E86482-35A1-4FE4-9591-7ACE271D8647}" dt="2021-09-14T08:02:56.010" v="94" actId="478"/>
            <ac:spMkLst>
              <pc:docMk/>
              <pc:sldMasterMk cId="3564953541" sldId="2147483892"/>
              <pc:sldLayoutMk cId="4217606058" sldId="2147483895"/>
              <ac:spMk id="9" creationId="{00000000-0000-0000-0000-000000000000}"/>
            </ac:spMkLst>
          </pc:spChg>
          <pc:spChg chg="add del mod">
            <ac:chgData name="jing guo" userId="3cf27de5-6694-4e43-bd99-ac7b83aeb7ed" providerId="ADAL" clId="{37E86482-35A1-4FE4-9591-7ACE271D8647}" dt="2021-09-14T09:11:03.297" v="912" actId="21"/>
            <ac:spMkLst>
              <pc:docMk/>
              <pc:sldMasterMk cId="3564953541" sldId="2147483892"/>
              <pc:sldLayoutMk cId="4217606058" sldId="2147483895"/>
              <ac:spMk id="18" creationId="{7CE2E678-4AB7-46FA-9453-A3F406647359}"/>
            </ac:spMkLst>
          </pc:spChg>
          <pc:spChg chg="del mod ord topLvl">
            <ac:chgData name="jing guo" userId="3cf27de5-6694-4e43-bd99-ac7b83aeb7ed" providerId="ADAL" clId="{37E86482-35A1-4FE4-9591-7ACE271D8647}" dt="2021-09-14T09:10:49.297" v="908" actId="21"/>
            <ac:spMkLst>
              <pc:docMk/>
              <pc:sldMasterMk cId="3564953541" sldId="2147483892"/>
              <pc:sldLayoutMk cId="4217606058" sldId="2147483895"/>
              <ac:spMk id="24" creationId="{ED28891F-41DF-4C2F-A5EC-BEA4E4903753}"/>
            </ac:spMkLst>
          </pc:spChg>
          <pc:spChg chg="add mod">
            <ac:chgData name="jing guo" userId="3cf27de5-6694-4e43-bd99-ac7b83aeb7ed" providerId="ADAL" clId="{37E86482-35A1-4FE4-9591-7ACE271D8647}" dt="2021-09-14T09:11:09.939" v="914" actId="1076"/>
            <ac:spMkLst>
              <pc:docMk/>
              <pc:sldMasterMk cId="3564953541" sldId="2147483892"/>
              <pc:sldLayoutMk cId="4217606058" sldId="2147483895"/>
              <ac:spMk id="27" creationId="{65AEBF9D-7237-40EC-9526-F72B158CE4AE}"/>
            </ac:spMkLst>
          </pc:spChg>
          <pc:grpChg chg="add del mod">
            <ac:chgData name="jing guo" userId="3cf27de5-6694-4e43-bd99-ac7b83aeb7ed" providerId="ADAL" clId="{37E86482-35A1-4FE4-9591-7ACE271D8647}" dt="2021-09-14T09:10:49.297" v="908" actId="21"/>
            <ac:grpSpMkLst>
              <pc:docMk/>
              <pc:sldMasterMk cId="3564953541" sldId="2147483892"/>
              <pc:sldLayoutMk cId="4217606058" sldId="2147483895"/>
              <ac:grpSpMk id="20" creationId="{673799D1-60AA-42B0-9DFB-AEA105FBEBF0}"/>
            </ac:grpSpMkLst>
          </pc:grpChg>
          <pc:grpChg chg="del mod">
            <ac:chgData name="jing guo" userId="3cf27de5-6694-4e43-bd99-ac7b83aeb7ed" providerId="ADAL" clId="{37E86482-35A1-4FE4-9591-7ACE271D8647}" dt="2021-09-14T09:10:49.297" v="908" actId="21"/>
            <ac:grpSpMkLst>
              <pc:docMk/>
              <pc:sldMasterMk cId="3564953541" sldId="2147483892"/>
              <pc:sldLayoutMk cId="4217606058" sldId="2147483895"/>
              <ac:grpSpMk id="23" creationId="{2C4B7848-76F8-4C0A-80C2-F32B39F9E3B2}"/>
            </ac:grpSpMkLst>
          </pc:grpChg>
          <pc:picChg chg="add mod modCrop">
            <ac:chgData name="jing guo" userId="3cf27de5-6694-4e43-bd99-ac7b83aeb7ed" providerId="ADAL" clId="{37E86482-35A1-4FE4-9591-7ACE271D8647}" dt="2021-09-14T09:25:43.649" v="2074" actId="1037"/>
            <ac:picMkLst>
              <pc:docMk/>
              <pc:sldMasterMk cId="3564953541" sldId="2147483892"/>
              <pc:sldLayoutMk cId="4217606058" sldId="2147483895"/>
              <ac:picMk id="9" creationId="{FF5B18AA-A746-4AA7-ADED-50FBF45DA511}"/>
            </ac:picMkLst>
          </pc:picChg>
          <pc:picChg chg="add del mod">
            <ac:chgData name="jing guo" userId="3cf27de5-6694-4e43-bd99-ac7b83aeb7ed" providerId="ADAL" clId="{37E86482-35A1-4FE4-9591-7ACE271D8647}" dt="2021-09-14T08:07:39.740" v="143" actId="478"/>
            <ac:picMkLst>
              <pc:docMk/>
              <pc:sldMasterMk cId="3564953541" sldId="2147483892"/>
              <pc:sldLayoutMk cId="4217606058" sldId="2147483895"/>
              <ac:picMk id="10" creationId="{326013CF-F5F6-4693-AD56-12C17EEF0A7A}"/>
            </ac:picMkLst>
          </pc:picChg>
          <pc:picChg chg="add del mod">
            <ac:chgData name="jing guo" userId="3cf27de5-6694-4e43-bd99-ac7b83aeb7ed" providerId="ADAL" clId="{37E86482-35A1-4FE4-9591-7ACE271D8647}" dt="2021-09-14T08:02:21.691" v="79" actId="478"/>
            <ac:picMkLst>
              <pc:docMk/>
              <pc:sldMasterMk cId="3564953541" sldId="2147483892"/>
              <pc:sldLayoutMk cId="4217606058" sldId="2147483895"/>
              <ac:picMk id="13" creationId="{2D07BCB7-12FC-4EA1-B573-0F0298FB746D}"/>
            </ac:picMkLst>
          </pc:picChg>
          <pc:picChg chg="add del mod ord">
            <ac:chgData name="jing guo" userId="3cf27de5-6694-4e43-bd99-ac7b83aeb7ed" providerId="ADAL" clId="{37E86482-35A1-4FE4-9591-7ACE271D8647}" dt="2021-09-14T08:02:52.012" v="91" actId="478"/>
            <ac:picMkLst>
              <pc:docMk/>
              <pc:sldMasterMk cId="3564953541" sldId="2147483892"/>
              <pc:sldLayoutMk cId="4217606058" sldId="2147483895"/>
              <ac:picMk id="15" creationId="{5FE1DEDA-8320-465F-8BC6-45B068CEC6ED}"/>
            </ac:picMkLst>
          </pc:picChg>
          <pc:picChg chg="add del mod">
            <ac:chgData name="jing guo" userId="3cf27de5-6694-4e43-bd99-ac7b83aeb7ed" providerId="ADAL" clId="{37E86482-35A1-4FE4-9591-7ACE271D8647}" dt="2021-09-14T09:23:34.818" v="2046" actId="478"/>
            <ac:picMkLst>
              <pc:docMk/>
              <pc:sldMasterMk cId="3564953541" sldId="2147483892"/>
              <pc:sldLayoutMk cId="4217606058" sldId="2147483895"/>
              <ac:picMk id="16" creationId="{9DD199EC-3BE0-43A5-AFDD-C2877AC6E7AC}"/>
            </ac:picMkLst>
          </pc:picChg>
          <pc:picChg chg="add del mod ord">
            <ac:chgData name="jing guo" userId="3cf27de5-6694-4e43-bd99-ac7b83aeb7ed" providerId="ADAL" clId="{37E86482-35A1-4FE4-9591-7ACE271D8647}" dt="2021-09-14T09:10:49.297" v="908" actId="21"/>
            <ac:picMkLst>
              <pc:docMk/>
              <pc:sldMasterMk cId="3564953541" sldId="2147483892"/>
              <pc:sldLayoutMk cId="4217606058" sldId="2147483895"/>
              <ac:picMk id="17" creationId="{128A9751-235C-4E29-8EE7-A0E6F00EDF42}"/>
            </ac:picMkLst>
          </pc:picChg>
          <pc:picChg chg="add del mod">
            <ac:chgData name="jing guo" userId="3cf27de5-6694-4e43-bd99-ac7b83aeb7ed" providerId="ADAL" clId="{37E86482-35A1-4FE4-9591-7ACE271D8647}" dt="2021-09-14T08:02:48.195" v="90" actId="478"/>
            <ac:picMkLst>
              <pc:docMk/>
              <pc:sldMasterMk cId="3564953541" sldId="2147483892"/>
              <pc:sldLayoutMk cId="4217606058" sldId="2147483895"/>
              <ac:picMk id="17" creationId="{3DF550A5-AEEB-49F3-8367-AA5F81811EE8}"/>
            </ac:picMkLst>
          </pc:picChg>
          <pc:picChg chg="add del mod">
            <ac:chgData name="jing guo" userId="3cf27de5-6694-4e43-bd99-ac7b83aeb7ed" providerId="ADAL" clId="{37E86482-35A1-4FE4-9591-7ACE271D8647}" dt="2021-09-14T08:03:17.959" v="98" actId="478"/>
            <ac:picMkLst>
              <pc:docMk/>
              <pc:sldMasterMk cId="3564953541" sldId="2147483892"/>
              <pc:sldLayoutMk cId="4217606058" sldId="2147483895"/>
              <ac:picMk id="19" creationId="{37E8AFB1-D7BC-4D62-B67A-BB8967D4CA7E}"/>
            </ac:picMkLst>
          </pc:picChg>
          <pc:picChg chg="add del mod">
            <ac:chgData name="jing guo" userId="3cf27de5-6694-4e43-bd99-ac7b83aeb7ed" providerId="ADAL" clId="{37E86482-35A1-4FE4-9591-7ACE271D8647}" dt="2021-09-14T09:11:03.297" v="912" actId="21"/>
            <ac:picMkLst>
              <pc:docMk/>
              <pc:sldMasterMk cId="3564953541" sldId="2147483892"/>
              <pc:sldLayoutMk cId="4217606058" sldId="2147483895"/>
              <ac:picMk id="19" creationId="{9A883EE8-E0DA-4A68-9CB0-68B60BB00BC9}"/>
            </ac:picMkLst>
          </pc:picChg>
          <pc:picChg chg="del mod">
            <ac:chgData name="jing guo" userId="3cf27de5-6694-4e43-bd99-ac7b83aeb7ed" providerId="ADAL" clId="{37E86482-35A1-4FE4-9591-7ACE271D8647}" dt="2021-09-14T09:09:36.553" v="885" actId="478"/>
            <ac:picMkLst>
              <pc:docMk/>
              <pc:sldMasterMk cId="3564953541" sldId="2147483892"/>
              <pc:sldLayoutMk cId="4217606058" sldId="2147483895"/>
              <ac:picMk id="21" creationId="{58FCC4B4-5DB2-421C-A970-3C5610452F6E}"/>
            </ac:picMkLst>
          </pc:picChg>
          <pc:picChg chg="mod ord topLvl">
            <ac:chgData name="jing guo" userId="3cf27de5-6694-4e43-bd99-ac7b83aeb7ed" providerId="ADAL" clId="{37E86482-35A1-4FE4-9591-7ACE271D8647}" dt="2021-09-14T09:25:02.525" v="2068" actId="1076"/>
            <ac:picMkLst>
              <pc:docMk/>
              <pc:sldMasterMk cId="3564953541" sldId="2147483892"/>
              <pc:sldLayoutMk cId="4217606058" sldId="2147483895"/>
              <ac:picMk id="22" creationId="{50E096E5-E8AF-4740-BE73-659F152C86FE}"/>
            </ac:picMkLst>
          </pc:picChg>
          <pc:picChg chg="del mod modCrop">
            <ac:chgData name="jing guo" userId="3cf27de5-6694-4e43-bd99-ac7b83aeb7ed" providerId="ADAL" clId="{37E86482-35A1-4FE4-9591-7ACE271D8647}" dt="2021-09-14T09:10:12.151" v="894" actId="478"/>
            <ac:picMkLst>
              <pc:docMk/>
              <pc:sldMasterMk cId="3564953541" sldId="2147483892"/>
              <pc:sldLayoutMk cId="4217606058" sldId="2147483895"/>
              <ac:picMk id="25" creationId="{F31AC712-C6ED-4229-AC5E-1D967AFDC4E0}"/>
            </ac:picMkLst>
          </pc:picChg>
          <pc:picChg chg="add del mod modCrop">
            <ac:chgData name="jing guo" userId="3cf27de5-6694-4e43-bd99-ac7b83aeb7ed" providerId="ADAL" clId="{37E86482-35A1-4FE4-9591-7ACE271D8647}" dt="2021-09-14T09:09:38.002" v="886" actId="478"/>
            <ac:picMkLst>
              <pc:docMk/>
              <pc:sldMasterMk cId="3564953541" sldId="2147483892"/>
              <pc:sldLayoutMk cId="4217606058" sldId="2147483895"/>
              <ac:picMk id="26" creationId="{76D0E189-B463-4CD9-A01E-2A1DECE38210}"/>
            </ac:picMkLst>
          </pc:picChg>
          <pc:picChg chg="add mod ord">
            <ac:chgData name="jing guo" userId="3cf27de5-6694-4e43-bd99-ac7b83aeb7ed" providerId="ADAL" clId="{37E86482-35A1-4FE4-9591-7ACE271D8647}" dt="2021-09-14T09:25:36.599" v="2072" actId="1076"/>
            <ac:picMkLst>
              <pc:docMk/>
              <pc:sldMasterMk cId="3564953541" sldId="2147483892"/>
              <pc:sldLayoutMk cId="4217606058" sldId="2147483895"/>
              <ac:picMk id="28" creationId="{0BDDF261-54ED-421A-8298-07967B036DD5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3318126798" sldId="2147483896"/>
          </pc:sldLayoutMkLst>
          <pc:spChg chg="del">
            <ac:chgData name="jing guo" userId="3cf27de5-6694-4e43-bd99-ac7b83aeb7ed" providerId="ADAL" clId="{37E86482-35A1-4FE4-9591-7ACE271D8647}" dt="2021-09-14T15:41:37.547" v="2592" actId="478"/>
            <ac:spMkLst>
              <pc:docMk/>
              <pc:sldMasterMk cId="3564953541" sldId="2147483892"/>
              <pc:sldLayoutMk cId="3318126798" sldId="2147483896"/>
              <ac:spMk id="2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15:42:00.651" v="2596" actId="14100"/>
            <ac:spMkLst>
              <pc:docMk/>
              <pc:sldMasterMk cId="3564953541" sldId="2147483892"/>
              <pc:sldLayoutMk cId="3318126798" sldId="2147483896"/>
              <ac:spMk id="3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15:42:05.765" v="2597" actId="14100"/>
            <ac:spMkLst>
              <pc:docMk/>
              <pc:sldMasterMk cId="3564953541" sldId="2147483892"/>
              <pc:sldLayoutMk cId="3318126798" sldId="2147483896"/>
              <ac:spMk id="4" creationId="{00000000-0000-0000-0000-000000000000}"/>
            </ac:spMkLst>
          </pc:spChg>
          <pc:spChg chg="add mod">
            <ac:chgData name="jing guo" userId="3cf27de5-6694-4e43-bd99-ac7b83aeb7ed" providerId="ADAL" clId="{37E86482-35A1-4FE4-9591-7ACE271D8647}" dt="2021-09-14T15:41:33.512" v="2591"/>
            <ac:spMkLst>
              <pc:docMk/>
              <pc:sldMasterMk cId="3564953541" sldId="2147483892"/>
              <pc:sldLayoutMk cId="3318126798" sldId="2147483896"/>
              <ac:spMk id="8" creationId="{74DDEC2C-7893-41E8-8E19-9F98989783A6}"/>
            </ac:spMkLst>
          </pc:spChg>
          <pc:spChg chg="add mod">
            <ac:chgData name="jing guo" userId="3cf27de5-6694-4e43-bd99-ac7b83aeb7ed" providerId="ADAL" clId="{37E86482-35A1-4FE4-9591-7ACE271D8647}" dt="2021-09-14T15:41:33.512" v="2591"/>
            <ac:spMkLst>
              <pc:docMk/>
              <pc:sldMasterMk cId="3564953541" sldId="2147483892"/>
              <pc:sldLayoutMk cId="3318126798" sldId="2147483896"/>
              <ac:spMk id="9" creationId="{1DF67231-6FBA-4552-8795-1D639D4BC175}"/>
            </ac:spMkLst>
          </pc:spChg>
          <pc:spChg chg="add mod">
            <ac:chgData name="jing guo" userId="3cf27de5-6694-4e43-bd99-ac7b83aeb7ed" providerId="ADAL" clId="{37E86482-35A1-4FE4-9591-7ACE271D8647}" dt="2021-09-14T15:41:33.512" v="2591"/>
            <ac:spMkLst>
              <pc:docMk/>
              <pc:sldMasterMk cId="3564953541" sldId="2147483892"/>
              <pc:sldLayoutMk cId="3318126798" sldId="2147483896"/>
              <ac:spMk id="10" creationId="{65442C8A-D6FD-4C33-A9B7-932BFB584E65}"/>
            </ac:spMkLst>
          </pc:spChg>
          <pc:spChg chg="add mod">
            <ac:chgData name="jing guo" userId="3cf27de5-6694-4e43-bd99-ac7b83aeb7ed" providerId="ADAL" clId="{37E86482-35A1-4FE4-9591-7ACE271D8647}" dt="2021-09-14T15:41:33.512" v="2591"/>
            <ac:spMkLst>
              <pc:docMk/>
              <pc:sldMasterMk cId="3564953541" sldId="2147483892"/>
              <pc:sldLayoutMk cId="3318126798" sldId="2147483896"/>
              <ac:spMk id="11" creationId="{A42A05C6-A297-41D2-9C2D-EB92B2DC8063}"/>
            </ac:spMkLst>
          </pc:spChg>
          <pc:spChg chg="add mod">
            <ac:chgData name="jing guo" userId="3cf27de5-6694-4e43-bd99-ac7b83aeb7ed" providerId="ADAL" clId="{37E86482-35A1-4FE4-9591-7ACE271D8647}" dt="2021-09-14T15:44:42.818" v="2624"/>
            <ac:spMkLst>
              <pc:docMk/>
              <pc:sldMasterMk cId="3564953541" sldId="2147483892"/>
              <pc:sldLayoutMk cId="3318126798" sldId="2147483896"/>
              <ac:spMk id="13" creationId="{2DF1A1CF-9123-4B74-8FCB-858ADF13D04E}"/>
            </ac:spMkLst>
          </pc:spChg>
          <pc:picChg chg="add mod">
            <ac:chgData name="jing guo" userId="3cf27de5-6694-4e43-bd99-ac7b83aeb7ed" providerId="ADAL" clId="{37E86482-35A1-4FE4-9591-7ACE271D8647}" dt="2021-09-14T15:41:33.512" v="2591"/>
            <ac:picMkLst>
              <pc:docMk/>
              <pc:sldMasterMk cId="3564953541" sldId="2147483892"/>
              <pc:sldLayoutMk cId="3318126798" sldId="2147483896"/>
              <ac:picMk id="12" creationId="{4C5E6466-E6EB-4114-B340-3C07FB77096A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1220834487" sldId="2147483897"/>
          </pc:sldLayoutMkLst>
          <pc:spChg chg="mod">
            <ac:chgData name="jing guo" userId="3cf27de5-6694-4e43-bd99-ac7b83aeb7ed" providerId="ADAL" clId="{37E86482-35A1-4FE4-9591-7ACE271D8647}" dt="2021-09-14T15:42:33.875" v="2600" actId="1076"/>
            <ac:spMkLst>
              <pc:docMk/>
              <pc:sldMasterMk cId="3564953541" sldId="2147483892"/>
              <pc:sldLayoutMk cId="1220834487" sldId="2147483897"/>
              <ac:spMk id="3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15:42:40.034" v="2602" actId="14100"/>
            <ac:spMkLst>
              <pc:docMk/>
              <pc:sldMasterMk cId="3564953541" sldId="2147483892"/>
              <pc:sldLayoutMk cId="1220834487" sldId="2147483897"/>
              <ac:spMk id="4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15:42:33.875" v="2600" actId="1076"/>
            <ac:spMkLst>
              <pc:docMk/>
              <pc:sldMasterMk cId="3564953541" sldId="2147483892"/>
              <pc:sldLayoutMk cId="1220834487" sldId="2147483897"/>
              <ac:spMk id="5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15:42:40.034" v="2602" actId="14100"/>
            <ac:spMkLst>
              <pc:docMk/>
              <pc:sldMasterMk cId="3564953541" sldId="2147483892"/>
              <pc:sldLayoutMk cId="1220834487" sldId="2147483897"/>
              <ac:spMk id="6" creationId="{00000000-0000-0000-0000-000000000000}"/>
            </ac:spMkLst>
          </pc:spChg>
          <pc:spChg chg="del">
            <ac:chgData name="jing guo" userId="3cf27de5-6694-4e43-bd99-ac7b83aeb7ed" providerId="ADAL" clId="{37E86482-35A1-4FE4-9591-7ACE271D8647}" dt="2021-09-14T15:42:14.315" v="2599" actId="478"/>
            <ac:spMkLst>
              <pc:docMk/>
              <pc:sldMasterMk cId="3564953541" sldId="2147483892"/>
              <pc:sldLayoutMk cId="1220834487" sldId="2147483897"/>
              <ac:spMk id="10" creationId="{00000000-0000-0000-0000-000000000000}"/>
            </ac:spMkLst>
          </pc:spChg>
          <pc:spChg chg="add mod">
            <ac:chgData name="jing guo" userId="3cf27de5-6694-4e43-bd99-ac7b83aeb7ed" providerId="ADAL" clId="{37E86482-35A1-4FE4-9591-7ACE271D8647}" dt="2021-09-14T15:42:12.037" v="2598"/>
            <ac:spMkLst>
              <pc:docMk/>
              <pc:sldMasterMk cId="3564953541" sldId="2147483892"/>
              <pc:sldLayoutMk cId="1220834487" sldId="2147483897"/>
              <ac:spMk id="11" creationId="{6B5D0BDD-264E-48B7-A3FB-E3B0981C98D8}"/>
            </ac:spMkLst>
          </pc:spChg>
          <pc:spChg chg="add mod">
            <ac:chgData name="jing guo" userId="3cf27de5-6694-4e43-bd99-ac7b83aeb7ed" providerId="ADAL" clId="{37E86482-35A1-4FE4-9591-7ACE271D8647}" dt="2021-09-14T15:42:12.037" v="2598"/>
            <ac:spMkLst>
              <pc:docMk/>
              <pc:sldMasterMk cId="3564953541" sldId="2147483892"/>
              <pc:sldLayoutMk cId="1220834487" sldId="2147483897"/>
              <ac:spMk id="12" creationId="{68412EED-F8D5-409E-A884-AE6D20C1EF5D}"/>
            </ac:spMkLst>
          </pc:spChg>
          <pc:spChg chg="add mod">
            <ac:chgData name="jing guo" userId="3cf27de5-6694-4e43-bd99-ac7b83aeb7ed" providerId="ADAL" clId="{37E86482-35A1-4FE4-9591-7ACE271D8647}" dt="2021-09-14T15:42:12.037" v="2598"/>
            <ac:spMkLst>
              <pc:docMk/>
              <pc:sldMasterMk cId="3564953541" sldId="2147483892"/>
              <pc:sldLayoutMk cId="1220834487" sldId="2147483897"/>
              <ac:spMk id="13" creationId="{FEAF53C0-F0DD-431B-B3DC-EA7DEC2BB9E4}"/>
            </ac:spMkLst>
          </pc:spChg>
          <pc:spChg chg="add mod">
            <ac:chgData name="jing guo" userId="3cf27de5-6694-4e43-bd99-ac7b83aeb7ed" providerId="ADAL" clId="{37E86482-35A1-4FE4-9591-7ACE271D8647}" dt="2021-09-14T15:42:12.037" v="2598"/>
            <ac:spMkLst>
              <pc:docMk/>
              <pc:sldMasterMk cId="3564953541" sldId="2147483892"/>
              <pc:sldLayoutMk cId="1220834487" sldId="2147483897"/>
              <ac:spMk id="14" creationId="{C9E1B8C0-A33A-47EA-825D-47BA1D3A58A8}"/>
            </ac:spMkLst>
          </pc:spChg>
          <pc:spChg chg="add mod">
            <ac:chgData name="jing guo" userId="3cf27de5-6694-4e43-bd99-ac7b83aeb7ed" providerId="ADAL" clId="{37E86482-35A1-4FE4-9591-7ACE271D8647}" dt="2021-09-14T15:44:44.609" v="2625"/>
            <ac:spMkLst>
              <pc:docMk/>
              <pc:sldMasterMk cId="3564953541" sldId="2147483892"/>
              <pc:sldLayoutMk cId="1220834487" sldId="2147483897"/>
              <ac:spMk id="16" creationId="{784302E4-B3B4-4C5B-9AB6-4791954B51A4}"/>
            </ac:spMkLst>
          </pc:spChg>
          <pc:picChg chg="add mod">
            <ac:chgData name="jing guo" userId="3cf27de5-6694-4e43-bd99-ac7b83aeb7ed" providerId="ADAL" clId="{37E86482-35A1-4FE4-9591-7ACE271D8647}" dt="2021-09-14T15:42:12.037" v="2598"/>
            <ac:picMkLst>
              <pc:docMk/>
              <pc:sldMasterMk cId="3564953541" sldId="2147483892"/>
              <pc:sldLayoutMk cId="1220834487" sldId="2147483897"/>
              <ac:picMk id="15" creationId="{21F06C25-75E9-4B74-A0C2-5EE2B946168D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477285514" sldId="2147483898"/>
          </pc:sldLayoutMkLst>
          <pc:spChg chg="del">
            <ac:chgData name="jing guo" userId="3cf27de5-6694-4e43-bd99-ac7b83aeb7ed" providerId="ADAL" clId="{37E86482-35A1-4FE4-9591-7ACE271D8647}" dt="2021-09-14T15:42:47.451" v="2604" actId="478"/>
            <ac:spMkLst>
              <pc:docMk/>
              <pc:sldMasterMk cId="3564953541" sldId="2147483892"/>
              <pc:sldLayoutMk cId="477285514" sldId="2147483898"/>
              <ac:spMk id="2" creationId="{00000000-0000-0000-0000-000000000000}"/>
            </ac:spMkLst>
          </pc:spChg>
          <pc:spChg chg="add del mod">
            <ac:chgData name="jing guo" userId="3cf27de5-6694-4e43-bd99-ac7b83aeb7ed" providerId="ADAL" clId="{37E86482-35A1-4FE4-9591-7ACE271D8647}" dt="2021-09-17T06:00:17.521" v="2812" actId="478"/>
            <ac:spMkLst>
              <pc:docMk/>
              <pc:sldMasterMk cId="3564953541" sldId="2147483892"/>
              <pc:sldLayoutMk cId="477285514" sldId="2147483898"/>
              <ac:spMk id="6" creationId="{BC981342-4D29-4C70-9F3C-D94E29BAA275}"/>
            </ac:spMkLst>
          </pc:spChg>
          <pc:spChg chg="add mod">
            <ac:chgData name="jing guo" userId="3cf27de5-6694-4e43-bd99-ac7b83aeb7ed" providerId="ADAL" clId="{37E86482-35A1-4FE4-9591-7ACE271D8647}" dt="2021-09-14T15:42:44.999" v="2603"/>
            <ac:spMkLst>
              <pc:docMk/>
              <pc:sldMasterMk cId="3564953541" sldId="2147483892"/>
              <pc:sldLayoutMk cId="477285514" sldId="2147483898"/>
              <ac:spMk id="7" creationId="{15CF38D5-BFDB-4C7F-8CF0-215ED6324E40}"/>
            </ac:spMkLst>
          </pc:spChg>
          <pc:spChg chg="add mod">
            <ac:chgData name="jing guo" userId="3cf27de5-6694-4e43-bd99-ac7b83aeb7ed" providerId="ADAL" clId="{37E86482-35A1-4FE4-9591-7ACE271D8647}" dt="2021-09-14T15:42:44.999" v="2603"/>
            <ac:spMkLst>
              <pc:docMk/>
              <pc:sldMasterMk cId="3564953541" sldId="2147483892"/>
              <pc:sldLayoutMk cId="477285514" sldId="2147483898"/>
              <ac:spMk id="8" creationId="{5432F2CD-F3DA-49CA-9451-9CA490C22652}"/>
            </ac:spMkLst>
          </pc:spChg>
          <pc:spChg chg="add mod">
            <ac:chgData name="jing guo" userId="3cf27de5-6694-4e43-bd99-ac7b83aeb7ed" providerId="ADAL" clId="{37E86482-35A1-4FE4-9591-7ACE271D8647}" dt="2021-09-14T15:42:44.999" v="2603"/>
            <ac:spMkLst>
              <pc:docMk/>
              <pc:sldMasterMk cId="3564953541" sldId="2147483892"/>
              <pc:sldLayoutMk cId="477285514" sldId="2147483898"/>
              <ac:spMk id="9" creationId="{579B919D-F547-4FEE-B15E-9F32BFFF4116}"/>
            </ac:spMkLst>
          </pc:spChg>
          <pc:spChg chg="add mod">
            <ac:chgData name="jing guo" userId="3cf27de5-6694-4e43-bd99-ac7b83aeb7ed" providerId="ADAL" clId="{37E86482-35A1-4FE4-9591-7ACE271D8647}" dt="2021-09-14T15:44:46.468" v="2626"/>
            <ac:spMkLst>
              <pc:docMk/>
              <pc:sldMasterMk cId="3564953541" sldId="2147483892"/>
              <pc:sldLayoutMk cId="477285514" sldId="2147483898"/>
              <ac:spMk id="11" creationId="{C141CA32-A6AE-455E-B792-0F40B8FFB5A1}"/>
            </ac:spMkLst>
          </pc:spChg>
          <pc:picChg chg="add mod">
            <ac:chgData name="jing guo" userId="3cf27de5-6694-4e43-bd99-ac7b83aeb7ed" providerId="ADAL" clId="{37E86482-35A1-4FE4-9591-7ACE271D8647}" dt="2021-09-14T15:42:44.999" v="2603"/>
            <ac:picMkLst>
              <pc:docMk/>
              <pc:sldMasterMk cId="3564953541" sldId="2147483892"/>
              <pc:sldLayoutMk cId="477285514" sldId="2147483898"/>
              <ac:picMk id="10" creationId="{06E3F9D8-9D9C-427A-ABB0-B745B3F933FF}"/>
            </ac:picMkLst>
          </pc:picChg>
        </pc:sldLayoutChg>
        <pc:sldLayoutChg chg="addSp delSp modSp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3435821501" sldId="2147483899"/>
          </pc:sldLayoutMkLst>
          <pc:spChg chg="add del mod">
            <ac:chgData name="jing guo" userId="3cf27de5-6694-4e43-bd99-ac7b83aeb7ed" providerId="ADAL" clId="{37E86482-35A1-4FE4-9591-7ACE271D8647}" dt="2021-09-14T15:43:07.568" v="2606"/>
            <ac:spMkLst>
              <pc:docMk/>
              <pc:sldMasterMk cId="3564953541" sldId="2147483892"/>
              <pc:sldLayoutMk cId="3435821501" sldId="2147483899"/>
              <ac:spMk id="5" creationId="{BF1B9D2B-B9D8-453E-B75D-1591F0D5AC8B}"/>
            </ac:spMkLst>
          </pc:spChg>
          <pc:spChg chg="add del mod">
            <ac:chgData name="jing guo" userId="3cf27de5-6694-4e43-bd99-ac7b83aeb7ed" providerId="ADAL" clId="{37E86482-35A1-4FE4-9591-7ACE271D8647}" dt="2021-09-14T15:43:07.568" v="2606"/>
            <ac:spMkLst>
              <pc:docMk/>
              <pc:sldMasterMk cId="3564953541" sldId="2147483892"/>
              <pc:sldLayoutMk cId="3435821501" sldId="2147483899"/>
              <ac:spMk id="6" creationId="{66DAAABE-551F-435A-BE3B-8CA576088EB1}"/>
            </ac:spMkLst>
          </pc:spChg>
          <pc:spChg chg="add del mod">
            <ac:chgData name="jing guo" userId="3cf27de5-6694-4e43-bd99-ac7b83aeb7ed" providerId="ADAL" clId="{37E86482-35A1-4FE4-9591-7ACE271D8647}" dt="2021-09-14T15:43:07.568" v="2606"/>
            <ac:spMkLst>
              <pc:docMk/>
              <pc:sldMasterMk cId="3564953541" sldId="2147483892"/>
              <pc:sldLayoutMk cId="3435821501" sldId="2147483899"/>
              <ac:spMk id="7" creationId="{CC683E9D-717F-4D12-A7F9-8D8F8D3F1C50}"/>
            </ac:spMkLst>
          </pc:spChg>
          <pc:spChg chg="add del mod">
            <ac:chgData name="jing guo" userId="3cf27de5-6694-4e43-bd99-ac7b83aeb7ed" providerId="ADAL" clId="{37E86482-35A1-4FE4-9591-7ACE271D8647}" dt="2021-09-14T15:43:07.568" v="2606"/>
            <ac:spMkLst>
              <pc:docMk/>
              <pc:sldMasterMk cId="3564953541" sldId="2147483892"/>
              <pc:sldLayoutMk cId="3435821501" sldId="2147483899"/>
              <ac:spMk id="8" creationId="{4D29BC0E-D526-4C2C-85E1-7048BF203E7D}"/>
            </ac:spMkLst>
          </pc:spChg>
          <pc:spChg chg="add mod">
            <ac:chgData name="jing guo" userId="3cf27de5-6694-4e43-bd99-ac7b83aeb7ed" providerId="ADAL" clId="{37E86482-35A1-4FE4-9591-7ACE271D8647}" dt="2021-09-14T15:44:49.141" v="2627"/>
            <ac:spMkLst>
              <pc:docMk/>
              <pc:sldMasterMk cId="3564953541" sldId="2147483892"/>
              <pc:sldLayoutMk cId="3435821501" sldId="2147483899"/>
              <ac:spMk id="10" creationId="{2248A404-82F0-422E-BC40-D56B8C6600CB}"/>
            </ac:spMkLst>
          </pc:spChg>
          <pc:picChg chg="add del mod">
            <ac:chgData name="jing guo" userId="3cf27de5-6694-4e43-bd99-ac7b83aeb7ed" providerId="ADAL" clId="{37E86482-35A1-4FE4-9591-7ACE271D8647}" dt="2021-09-14T15:43:07.568" v="2606"/>
            <ac:picMkLst>
              <pc:docMk/>
              <pc:sldMasterMk cId="3564953541" sldId="2147483892"/>
              <pc:sldLayoutMk cId="3435821501" sldId="2147483899"/>
              <ac:picMk id="9" creationId="{A6816DD8-8519-4091-A98F-28200A66E99E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1466832201" sldId="2147483900"/>
          </pc:sldLayoutMkLst>
          <pc:spChg chg="add del mod">
            <ac:chgData name="jing guo" userId="3cf27de5-6694-4e43-bd99-ac7b83aeb7ed" providerId="ADAL" clId="{37E86482-35A1-4FE4-9591-7ACE271D8647}" dt="2021-09-14T15:43:36.190" v="2610" actId="478"/>
            <ac:spMkLst>
              <pc:docMk/>
              <pc:sldMasterMk cId="3564953541" sldId="2147483892"/>
              <pc:sldLayoutMk cId="1466832201" sldId="2147483900"/>
              <ac:spMk id="9" creationId="{4058245C-DBE3-4754-8A36-9F51D51DEF94}"/>
            </ac:spMkLst>
          </pc:spChg>
          <pc:spChg chg="add del mod">
            <ac:chgData name="jing guo" userId="3cf27de5-6694-4e43-bd99-ac7b83aeb7ed" providerId="ADAL" clId="{37E86482-35A1-4FE4-9591-7ACE271D8647}" dt="2021-09-14T15:43:37.589" v="2611" actId="478"/>
            <ac:spMkLst>
              <pc:docMk/>
              <pc:sldMasterMk cId="3564953541" sldId="2147483892"/>
              <pc:sldLayoutMk cId="1466832201" sldId="2147483900"/>
              <ac:spMk id="10" creationId="{66382E4E-2AD7-4785-A0E3-021C0E3488E5}"/>
            </ac:spMkLst>
          </pc:spChg>
          <pc:spChg chg="add mod">
            <ac:chgData name="jing guo" userId="3cf27de5-6694-4e43-bd99-ac7b83aeb7ed" providerId="ADAL" clId="{37E86482-35A1-4FE4-9591-7ACE271D8647}" dt="2021-09-14T15:44:51.079" v="2628"/>
            <ac:spMkLst>
              <pc:docMk/>
              <pc:sldMasterMk cId="3564953541" sldId="2147483892"/>
              <pc:sldLayoutMk cId="1466832201" sldId="2147483900"/>
              <ac:spMk id="12" creationId="{97134564-D018-4E87-A680-CA1C84D35D44}"/>
            </ac:spMkLst>
          </pc:spChg>
          <pc:picChg chg="add del mod">
            <ac:chgData name="jing guo" userId="3cf27de5-6694-4e43-bd99-ac7b83aeb7ed" providerId="ADAL" clId="{37E86482-35A1-4FE4-9591-7ACE271D8647}" dt="2021-09-14T15:43:24.919" v="2608" actId="478"/>
            <ac:picMkLst>
              <pc:docMk/>
              <pc:sldMasterMk cId="3564953541" sldId="2147483892"/>
              <pc:sldLayoutMk cId="1466832201" sldId="2147483900"/>
              <ac:picMk id="11" creationId="{2114CDAA-3B9D-4797-A4EF-44088EFB5392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559201311" sldId="2147483901"/>
          </pc:sldLayoutMkLst>
          <pc:spChg chg="del">
            <ac:chgData name="jing guo" userId="3cf27de5-6694-4e43-bd99-ac7b83aeb7ed" providerId="ADAL" clId="{37E86482-35A1-4FE4-9591-7ACE271D8647}" dt="2021-09-14T08:03:44.092" v="103" actId="478"/>
            <ac:spMkLst>
              <pc:docMk/>
              <pc:sldMasterMk cId="3564953541" sldId="2147483892"/>
              <pc:sldLayoutMk cId="559201311" sldId="2147483901"/>
              <ac:spMk id="3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08:07:45.688" v="146"/>
            <ac:spMkLst>
              <pc:docMk/>
              <pc:sldMasterMk cId="3564953541" sldId="2147483892"/>
              <pc:sldLayoutMk cId="559201311" sldId="2147483901"/>
              <ac:spMk id="14" creationId="{7B6A742C-8CE1-4572-9B87-63EE95160651}"/>
            </ac:spMkLst>
          </pc:spChg>
          <pc:spChg chg="mod">
            <ac:chgData name="jing guo" userId="3cf27de5-6694-4e43-bd99-ac7b83aeb7ed" providerId="ADAL" clId="{37E86482-35A1-4FE4-9591-7ACE271D8647}" dt="2021-09-14T09:35:42.901" v="2157"/>
            <ac:spMkLst>
              <pc:docMk/>
              <pc:sldMasterMk cId="3564953541" sldId="2147483892"/>
              <pc:sldLayoutMk cId="559201311" sldId="2147483901"/>
              <ac:spMk id="18" creationId="{E4DF7CE3-2B64-4A70-B7D1-41C1852FCB3F}"/>
            </ac:spMkLst>
          </pc:spChg>
          <pc:spChg chg="add mod">
            <ac:chgData name="jing guo" userId="3cf27de5-6694-4e43-bd99-ac7b83aeb7ed" providerId="ADAL" clId="{37E86482-35A1-4FE4-9591-7ACE271D8647}" dt="2021-09-14T15:44:53.782" v="2629"/>
            <ac:spMkLst>
              <pc:docMk/>
              <pc:sldMasterMk cId="3564953541" sldId="2147483892"/>
              <pc:sldLayoutMk cId="559201311" sldId="2147483901"/>
              <ac:spMk id="20" creationId="{DA277F5A-B131-41BE-8D04-C75D90895EA6}"/>
            </ac:spMkLst>
          </pc:spChg>
          <pc:grpChg chg="add del mod">
            <ac:chgData name="jing guo" userId="3cf27de5-6694-4e43-bd99-ac7b83aeb7ed" providerId="ADAL" clId="{37E86482-35A1-4FE4-9591-7ACE271D8647}" dt="2021-09-14T09:35:27.707" v="2156" actId="478"/>
            <ac:grpSpMkLst>
              <pc:docMk/>
              <pc:sldMasterMk cId="3564953541" sldId="2147483892"/>
              <pc:sldLayoutMk cId="559201311" sldId="2147483901"/>
              <ac:grpSpMk id="10" creationId="{94E2EE8B-AD7E-4345-833B-A495C7308C01}"/>
            </ac:grpSpMkLst>
          </pc:grpChg>
          <pc:grpChg chg="mod">
            <ac:chgData name="jing guo" userId="3cf27de5-6694-4e43-bd99-ac7b83aeb7ed" providerId="ADAL" clId="{37E86482-35A1-4FE4-9591-7ACE271D8647}" dt="2021-09-14T08:07:45.688" v="146"/>
            <ac:grpSpMkLst>
              <pc:docMk/>
              <pc:sldMasterMk cId="3564953541" sldId="2147483892"/>
              <pc:sldLayoutMk cId="559201311" sldId="2147483901"/>
              <ac:grpSpMk id="13" creationId="{8EFA706F-0C0B-4274-A56F-FC23198709E1}"/>
            </ac:grpSpMkLst>
          </pc:grpChg>
          <pc:grpChg chg="add mod">
            <ac:chgData name="jing guo" userId="3cf27de5-6694-4e43-bd99-ac7b83aeb7ed" providerId="ADAL" clId="{37E86482-35A1-4FE4-9591-7ACE271D8647}" dt="2021-09-14T09:35:42.901" v="2157"/>
            <ac:grpSpMkLst>
              <pc:docMk/>
              <pc:sldMasterMk cId="3564953541" sldId="2147483892"/>
              <pc:sldLayoutMk cId="559201311" sldId="2147483901"/>
              <ac:grpSpMk id="17" creationId="{20D1A974-02C8-465F-BCB3-D8C8BE1624D3}"/>
            </ac:grpSpMkLst>
          </pc:grpChg>
          <pc:picChg chg="add del mod">
            <ac:chgData name="jing guo" userId="3cf27de5-6694-4e43-bd99-ac7b83aeb7ed" providerId="ADAL" clId="{37E86482-35A1-4FE4-9591-7ACE271D8647}" dt="2021-09-14T08:07:44.983" v="145" actId="478"/>
            <ac:picMkLst>
              <pc:docMk/>
              <pc:sldMasterMk cId="3564953541" sldId="2147483892"/>
              <pc:sldLayoutMk cId="559201311" sldId="2147483901"/>
              <ac:picMk id="9" creationId="{8FE55F74-DE38-4D24-808D-2D721EA58ED3}"/>
            </ac:picMkLst>
          </pc:picChg>
          <pc:picChg chg="mod">
            <ac:chgData name="jing guo" userId="3cf27de5-6694-4e43-bd99-ac7b83aeb7ed" providerId="ADAL" clId="{37E86482-35A1-4FE4-9591-7ACE271D8647}" dt="2021-09-14T08:07:45.688" v="146"/>
            <ac:picMkLst>
              <pc:docMk/>
              <pc:sldMasterMk cId="3564953541" sldId="2147483892"/>
              <pc:sldLayoutMk cId="559201311" sldId="2147483901"/>
              <ac:picMk id="11" creationId="{6D81BA2B-F6C4-4BFD-AFCA-3C287FF1CB1A}"/>
            </ac:picMkLst>
          </pc:picChg>
          <pc:picChg chg="mod">
            <ac:chgData name="jing guo" userId="3cf27de5-6694-4e43-bd99-ac7b83aeb7ed" providerId="ADAL" clId="{37E86482-35A1-4FE4-9591-7ACE271D8647}" dt="2021-09-14T08:07:45.688" v="146"/>
            <ac:picMkLst>
              <pc:docMk/>
              <pc:sldMasterMk cId="3564953541" sldId="2147483892"/>
              <pc:sldLayoutMk cId="559201311" sldId="2147483901"/>
              <ac:picMk id="12" creationId="{F381ABB5-55C4-4CD8-A616-663E1B23D77D}"/>
            </ac:picMkLst>
          </pc:picChg>
          <pc:picChg chg="mod">
            <ac:chgData name="jing guo" userId="3cf27de5-6694-4e43-bd99-ac7b83aeb7ed" providerId="ADAL" clId="{37E86482-35A1-4FE4-9591-7ACE271D8647}" dt="2021-09-14T08:07:45.688" v="146"/>
            <ac:picMkLst>
              <pc:docMk/>
              <pc:sldMasterMk cId="3564953541" sldId="2147483892"/>
              <pc:sldLayoutMk cId="559201311" sldId="2147483901"/>
              <ac:picMk id="15" creationId="{6BDC8853-7ADE-4C4C-9059-13AE82970922}"/>
            </ac:picMkLst>
          </pc:picChg>
          <pc:picChg chg="add mod">
            <ac:chgData name="jing guo" userId="3cf27de5-6694-4e43-bd99-ac7b83aeb7ed" providerId="ADAL" clId="{37E86482-35A1-4FE4-9591-7ACE271D8647}" dt="2021-09-14T09:35:42.901" v="2157"/>
            <ac:picMkLst>
              <pc:docMk/>
              <pc:sldMasterMk cId="3564953541" sldId="2147483892"/>
              <pc:sldLayoutMk cId="559201311" sldId="2147483901"/>
              <ac:picMk id="16" creationId="{19A3D373-B306-4993-BCBD-B5ACFD925983}"/>
            </ac:picMkLst>
          </pc:picChg>
          <pc:picChg chg="mod">
            <ac:chgData name="jing guo" userId="3cf27de5-6694-4e43-bd99-ac7b83aeb7ed" providerId="ADAL" clId="{37E86482-35A1-4FE4-9591-7ACE271D8647}" dt="2021-09-14T09:35:42.901" v="2157"/>
            <ac:picMkLst>
              <pc:docMk/>
              <pc:sldMasterMk cId="3564953541" sldId="2147483892"/>
              <pc:sldLayoutMk cId="559201311" sldId="2147483901"/>
              <ac:picMk id="19" creationId="{7A9DBBDE-A43D-4670-8B20-C5A2031947B7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3766152345" sldId="2147483902"/>
          </pc:sldLayoutMkLst>
          <pc:spChg chg="del">
            <ac:chgData name="jing guo" userId="3cf27de5-6694-4e43-bd99-ac7b83aeb7ed" providerId="ADAL" clId="{37E86482-35A1-4FE4-9591-7ACE271D8647}" dt="2021-09-14T15:44:04.526" v="2615" actId="478"/>
            <ac:spMkLst>
              <pc:docMk/>
              <pc:sldMasterMk cId="3564953541" sldId="2147483892"/>
              <pc:sldLayoutMk cId="3766152345" sldId="2147483902"/>
              <ac:spMk id="2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15:44:13.440" v="2617" actId="1076"/>
            <ac:spMkLst>
              <pc:docMk/>
              <pc:sldMasterMk cId="3564953541" sldId="2147483892"/>
              <pc:sldLayoutMk cId="3766152345" sldId="2147483902"/>
              <ac:spMk id="3" creationId="{00000000-0000-0000-0000-000000000000}"/>
            </ac:spMkLst>
          </pc:spChg>
          <pc:spChg chg="add del mod">
            <ac:chgData name="jing guo" userId="3cf27de5-6694-4e43-bd99-ac7b83aeb7ed" providerId="ADAL" clId="{37E86482-35A1-4FE4-9591-7ACE271D8647}" dt="2021-09-14T15:43:55.901" v="2613" actId="478"/>
            <ac:spMkLst>
              <pc:docMk/>
              <pc:sldMasterMk cId="3564953541" sldId="2147483892"/>
              <pc:sldLayoutMk cId="3766152345" sldId="2147483902"/>
              <ac:spMk id="7" creationId="{A8012928-FDB8-404D-9226-91D5FDC6A5E0}"/>
            </ac:spMkLst>
          </pc:spChg>
          <pc:spChg chg="add del mod">
            <ac:chgData name="jing guo" userId="3cf27de5-6694-4e43-bd99-ac7b83aeb7ed" providerId="ADAL" clId="{37E86482-35A1-4FE4-9591-7ACE271D8647}" dt="2021-09-14T15:43:55.901" v="2613" actId="478"/>
            <ac:spMkLst>
              <pc:docMk/>
              <pc:sldMasterMk cId="3564953541" sldId="2147483892"/>
              <pc:sldLayoutMk cId="3766152345" sldId="2147483902"/>
              <ac:spMk id="8" creationId="{9026E75B-C1E1-4C6D-8FA5-2755E1932C20}"/>
            </ac:spMkLst>
          </pc:spChg>
          <pc:spChg chg="add mod">
            <ac:chgData name="jing guo" userId="3cf27de5-6694-4e43-bd99-ac7b83aeb7ed" providerId="ADAL" clId="{37E86482-35A1-4FE4-9591-7ACE271D8647}" dt="2021-09-14T15:44:03.055" v="2614"/>
            <ac:spMkLst>
              <pc:docMk/>
              <pc:sldMasterMk cId="3564953541" sldId="2147483892"/>
              <pc:sldLayoutMk cId="3766152345" sldId="2147483902"/>
              <ac:spMk id="10" creationId="{995C822A-D85F-4DB6-8011-3816A6D6E5E4}"/>
            </ac:spMkLst>
          </pc:spChg>
          <pc:spChg chg="add mod">
            <ac:chgData name="jing guo" userId="3cf27de5-6694-4e43-bd99-ac7b83aeb7ed" providerId="ADAL" clId="{37E86482-35A1-4FE4-9591-7ACE271D8647}" dt="2021-09-14T15:44:03.055" v="2614"/>
            <ac:spMkLst>
              <pc:docMk/>
              <pc:sldMasterMk cId="3564953541" sldId="2147483892"/>
              <pc:sldLayoutMk cId="3766152345" sldId="2147483902"/>
              <ac:spMk id="11" creationId="{CFD49BE8-1353-44F9-9FB2-D6ABF10052F8}"/>
            </ac:spMkLst>
          </pc:spChg>
          <pc:spChg chg="add mod">
            <ac:chgData name="jing guo" userId="3cf27de5-6694-4e43-bd99-ac7b83aeb7ed" providerId="ADAL" clId="{37E86482-35A1-4FE4-9591-7ACE271D8647}" dt="2021-09-14T15:44:03.055" v="2614"/>
            <ac:spMkLst>
              <pc:docMk/>
              <pc:sldMasterMk cId="3564953541" sldId="2147483892"/>
              <pc:sldLayoutMk cId="3766152345" sldId="2147483902"/>
              <ac:spMk id="12" creationId="{1228A044-F56F-4E3B-843B-080623CA9F11}"/>
            </ac:spMkLst>
          </pc:spChg>
          <pc:spChg chg="add mod">
            <ac:chgData name="jing guo" userId="3cf27de5-6694-4e43-bd99-ac7b83aeb7ed" providerId="ADAL" clId="{37E86482-35A1-4FE4-9591-7ACE271D8647}" dt="2021-09-14T15:44:03.055" v="2614"/>
            <ac:spMkLst>
              <pc:docMk/>
              <pc:sldMasterMk cId="3564953541" sldId="2147483892"/>
              <pc:sldLayoutMk cId="3766152345" sldId="2147483902"/>
              <ac:spMk id="13" creationId="{EF1D1888-B2C0-43D8-BCCC-A7F1C9459577}"/>
            </ac:spMkLst>
          </pc:spChg>
          <pc:spChg chg="add mod">
            <ac:chgData name="jing guo" userId="3cf27de5-6694-4e43-bd99-ac7b83aeb7ed" providerId="ADAL" clId="{37E86482-35A1-4FE4-9591-7ACE271D8647}" dt="2021-09-14T15:44:56.111" v="2630"/>
            <ac:spMkLst>
              <pc:docMk/>
              <pc:sldMasterMk cId="3564953541" sldId="2147483892"/>
              <pc:sldLayoutMk cId="3766152345" sldId="2147483902"/>
              <ac:spMk id="15" creationId="{5CD71AFE-4CB2-4E8A-B401-A6E57E37B95E}"/>
            </ac:spMkLst>
          </pc:spChg>
          <pc:picChg chg="add del mod">
            <ac:chgData name="jing guo" userId="3cf27de5-6694-4e43-bd99-ac7b83aeb7ed" providerId="ADAL" clId="{37E86482-35A1-4FE4-9591-7ACE271D8647}" dt="2021-09-14T15:43:55.901" v="2613" actId="478"/>
            <ac:picMkLst>
              <pc:docMk/>
              <pc:sldMasterMk cId="3564953541" sldId="2147483892"/>
              <pc:sldLayoutMk cId="3766152345" sldId="2147483902"/>
              <ac:picMk id="9" creationId="{2BEF09D4-C3B7-43FF-9A9E-14EBB9362BA9}"/>
            </ac:picMkLst>
          </pc:picChg>
          <pc:picChg chg="add mod">
            <ac:chgData name="jing guo" userId="3cf27de5-6694-4e43-bd99-ac7b83aeb7ed" providerId="ADAL" clId="{37E86482-35A1-4FE4-9591-7ACE271D8647}" dt="2021-09-14T15:44:03.055" v="2614"/>
            <ac:picMkLst>
              <pc:docMk/>
              <pc:sldMasterMk cId="3564953541" sldId="2147483892"/>
              <pc:sldLayoutMk cId="3766152345" sldId="2147483902"/>
              <ac:picMk id="14" creationId="{3A7ED1B7-C25F-45DA-8E35-5CC0AF092AA4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2889927373" sldId="2147483903"/>
          </pc:sldLayoutMkLst>
          <pc:spChg chg="add mod">
            <ac:chgData name="jing guo" userId="3cf27de5-6694-4e43-bd99-ac7b83aeb7ed" providerId="ADAL" clId="{37E86482-35A1-4FE4-9591-7ACE271D8647}" dt="2021-09-14T15:44:15.932" v="2618"/>
            <ac:spMkLst>
              <pc:docMk/>
              <pc:sldMasterMk cId="3564953541" sldId="2147483892"/>
              <pc:sldLayoutMk cId="2889927373" sldId="2147483903"/>
              <ac:spMk id="8" creationId="{5CB34941-AA83-4A24-9951-B9A2AF76EF9B}"/>
            </ac:spMkLst>
          </pc:spChg>
          <pc:spChg chg="add mod">
            <ac:chgData name="jing guo" userId="3cf27de5-6694-4e43-bd99-ac7b83aeb7ed" providerId="ADAL" clId="{37E86482-35A1-4FE4-9591-7ACE271D8647}" dt="2021-09-14T15:44:15.932" v="2618"/>
            <ac:spMkLst>
              <pc:docMk/>
              <pc:sldMasterMk cId="3564953541" sldId="2147483892"/>
              <pc:sldLayoutMk cId="2889927373" sldId="2147483903"/>
              <ac:spMk id="9" creationId="{7F338654-B5BF-452F-9593-9CF7EA26C16A}"/>
            </ac:spMkLst>
          </pc:spChg>
          <pc:spChg chg="add mod">
            <ac:chgData name="jing guo" userId="3cf27de5-6694-4e43-bd99-ac7b83aeb7ed" providerId="ADAL" clId="{37E86482-35A1-4FE4-9591-7ACE271D8647}" dt="2021-09-14T15:44:15.932" v="2618"/>
            <ac:spMkLst>
              <pc:docMk/>
              <pc:sldMasterMk cId="3564953541" sldId="2147483892"/>
              <pc:sldLayoutMk cId="2889927373" sldId="2147483903"/>
              <ac:spMk id="10" creationId="{83BA2293-5B88-4C1A-8648-0069D849DB19}"/>
            </ac:spMkLst>
          </pc:spChg>
          <pc:spChg chg="add mod">
            <ac:chgData name="jing guo" userId="3cf27de5-6694-4e43-bd99-ac7b83aeb7ed" providerId="ADAL" clId="{37E86482-35A1-4FE4-9591-7ACE271D8647}" dt="2021-09-14T15:44:15.932" v="2618"/>
            <ac:spMkLst>
              <pc:docMk/>
              <pc:sldMasterMk cId="3564953541" sldId="2147483892"/>
              <pc:sldLayoutMk cId="2889927373" sldId="2147483903"/>
              <ac:spMk id="11" creationId="{63548719-EDB6-423D-A71E-FD4ED4DDD62F}"/>
            </ac:spMkLst>
          </pc:spChg>
          <pc:spChg chg="add mod">
            <ac:chgData name="jing guo" userId="3cf27de5-6694-4e43-bd99-ac7b83aeb7ed" providerId="ADAL" clId="{37E86482-35A1-4FE4-9591-7ACE271D8647}" dt="2021-09-14T15:44:57.597" v="2631"/>
            <ac:spMkLst>
              <pc:docMk/>
              <pc:sldMasterMk cId="3564953541" sldId="2147483892"/>
              <pc:sldLayoutMk cId="2889927373" sldId="2147483903"/>
              <ac:spMk id="13" creationId="{029AEF6E-E142-43D1-A024-F732851CDA0B}"/>
            </ac:spMkLst>
          </pc:spChg>
          <pc:picChg chg="add mod">
            <ac:chgData name="jing guo" userId="3cf27de5-6694-4e43-bd99-ac7b83aeb7ed" providerId="ADAL" clId="{37E86482-35A1-4FE4-9591-7ACE271D8647}" dt="2021-09-14T15:44:15.932" v="2618"/>
            <ac:picMkLst>
              <pc:docMk/>
              <pc:sldMasterMk cId="3564953541" sldId="2147483892"/>
              <pc:sldLayoutMk cId="2889927373" sldId="2147483903"/>
              <ac:picMk id="12" creationId="{13A37483-3B41-488A-80AA-E6B5D1164C14}"/>
            </ac:picMkLst>
          </pc:picChg>
          <pc:cxnChg chg="del">
            <ac:chgData name="jing guo" userId="3cf27de5-6694-4e43-bd99-ac7b83aeb7ed" providerId="ADAL" clId="{37E86482-35A1-4FE4-9591-7ACE271D8647}" dt="2021-09-14T15:44:19.963" v="2619" actId="478"/>
            <ac:cxnSpMkLst>
              <pc:docMk/>
              <pc:sldMasterMk cId="3564953541" sldId="2147483892"/>
              <pc:sldLayoutMk cId="2889927373" sldId="2147483903"/>
              <ac:cxnSpMk id="7" creationId="{00000000-0000-0000-0000-000000000000}"/>
            </ac:cxnSpMkLst>
          </pc:cxnChg>
        </pc:sldLayoutChg>
        <pc:sldLayoutChg chg="del">
          <pc:chgData name="jing guo" userId="3cf27de5-6694-4e43-bd99-ac7b83aeb7ed" providerId="ADAL" clId="{37E86482-35A1-4FE4-9591-7ACE271D8647}" dt="2021-09-17T05:53:18.086" v="2686" actId="47"/>
          <pc:sldLayoutMkLst>
            <pc:docMk/>
            <pc:sldMasterMk cId="3564953541" sldId="2147483892"/>
            <pc:sldLayoutMk cId="2703661072" sldId="2147483904"/>
          </pc:sldLayoutMkLst>
        </pc:sldLayoutChg>
        <pc:sldLayoutChg chg="del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595978556" sldId="2147483905"/>
          </pc:sldLayoutMkLst>
          <pc:spChg chg="del">
            <ac:chgData name="jing guo" userId="3cf27de5-6694-4e43-bd99-ac7b83aeb7ed" providerId="ADAL" clId="{37E86482-35A1-4FE4-9591-7ACE271D8647}" dt="2021-09-17T05:57:59.605" v="2790" actId="478"/>
            <ac:spMkLst>
              <pc:docMk/>
              <pc:sldMasterMk cId="3564953541" sldId="2147483892"/>
              <pc:sldLayoutMk cId="595978556" sldId="2147483905"/>
              <ac:spMk id="4" creationId="{C67C8C7D-95AE-4EC3-95A3-3F26BC2E789F}"/>
            </ac:spMkLst>
          </pc:spChg>
          <pc:picChg chg="del">
            <ac:chgData name="jing guo" userId="3cf27de5-6694-4e43-bd99-ac7b83aeb7ed" providerId="ADAL" clId="{37E86482-35A1-4FE4-9591-7ACE271D8647}" dt="2021-09-17T05:57:57.510" v="2789" actId="478"/>
            <ac:picMkLst>
              <pc:docMk/>
              <pc:sldMasterMk cId="3564953541" sldId="2147483892"/>
              <pc:sldLayoutMk cId="595978556" sldId="2147483905"/>
              <ac:picMk id="2" creationId="{550596EF-5E69-48D2-92AA-AD1750CF270A}"/>
            </ac:picMkLst>
          </pc:picChg>
        </pc:sldLayoutChg>
        <pc:sldLayoutChg chg="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3168715569" sldId="2147483906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72DAA7-95A8-4171-9D29-C4679764335D}" type="datetimeFigureOut">
              <a:rPr lang="zh-CN" altLang="en-US" smtClean="0"/>
              <a:t>2024/8/27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CEB113-6551-465E-8A23-347C457081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609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CEB113-6551-465E-8A23-347C4570815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8244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>
            <a:cxnSpLocks/>
          </p:cNvCxnSpPr>
          <p:nvPr/>
        </p:nvCxnSpPr>
        <p:spPr>
          <a:xfrm flipV="1">
            <a:off x="9181422" y="4572001"/>
            <a:ext cx="0" cy="2021574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>
            <a:extLst>
              <a:ext uri="{FF2B5EF4-FFF2-40B4-BE49-F238E27FC236}">
                <a16:creationId xmlns:a16="http://schemas.microsoft.com/office/drawing/2014/main" id="{DC1CDDC2-A620-4155-A704-F7760294BC2D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65" r="8307" b="31509"/>
          <a:stretch/>
        </p:blipFill>
        <p:spPr bwMode="auto">
          <a:xfrm>
            <a:off x="673557" y="4753015"/>
            <a:ext cx="3962399" cy="1362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文本框 38">
            <a:extLst>
              <a:ext uri="{FF2B5EF4-FFF2-40B4-BE49-F238E27FC236}">
                <a16:creationId xmlns:a16="http://schemas.microsoft.com/office/drawing/2014/main" id="{58757A0B-8E66-4F70-8999-4F5B04975342}"/>
              </a:ext>
            </a:extLst>
          </p:cNvPr>
          <p:cNvSpPr txBox="1"/>
          <p:nvPr userDrawn="1"/>
        </p:nvSpPr>
        <p:spPr>
          <a:xfrm>
            <a:off x="4799243" y="4798850"/>
            <a:ext cx="40322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b="1" dirty="0">
                <a:solidFill>
                  <a:srgbClr val="306A98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程序设计</a:t>
            </a:r>
            <a:endParaRPr lang="zh-CN" altLang="en-US" sz="72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42" name="Straight Connector 7">
            <a:extLst>
              <a:ext uri="{FF2B5EF4-FFF2-40B4-BE49-F238E27FC236}">
                <a16:creationId xmlns:a16="http://schemas.microsoft.com/office/drawing/2014/main" id="{9CC1AA5C-8613-462C-8376-096EB02E99CC}"/>
              </a:ext>
            </a:extLst>
          </p:cNvPr>
          <p:cNvCxnSpPr>
            <a:cxnSpLocks/>
          </p:cNvCxnSpPr>
          <p:nvPr userDrawn="1"/>
        </p:nvCxnSpPr>
        <p:spPr>
          <a:xfrm>
            <a:off x="0" y="6153645"/>
            <a:ext cx="12192000" cy="27630"/>
          </a:xfrm>
          <a:prstGeom prst="line">
            <a:avLst/>
          </a:prstGeom>
          <a:ln w="76200">
            <a:solidFill>
              <a:srgbClr val="4583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E58FF13D-88B2-4AE6-9034-AAC953AFE1CE}"/>
              </a:ext>
            </a:extLst>
          </p:cNvPr>
          <p:cNvSpPr txBox="1"/>
          <p:nvPr userDrawn="1"/>
        </p:nvSpPr>
        <p:spPr>
          <a:xfrm>
            <a:off x="9344708" y="4763029"/>
            <a:ext cx="279806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2400" dirty="0"/>
              <a:t>软件教研室</a:t>
            </a:r>
            <a:endParaRPr lang="en-US" altLang="zh-CN" sz="2400" dirty="0"/>
          </a:p>
          <a:p>
            <a:pPr lvl="0"/>
            <a:r>
              <a:rPr lang="zh-CN" altLang="en-US" sz="2400" dirty="0"/>
              <a:t>郭静</a:t>
            </a:r>
            <a:endParaRPr lang="en-US" altLang="zh-CN" sz="2400" dirty="0"/>
          </a:p>
          <a:p>
            <a:pPr lvl="0"/>
            <a:r>
              <a:rPr lang="en-US" altLang="zh-CN" sz="2400" dirty="0"/>
              <a:t>15861352060</a:t>
            </a:r>
            <a:endParaRPr lang="zh-CN" altLang="en-US" sz="2400" dirty="0"/>
          </a:p>
        </p:txBody>
      </p:sp>
      <p:sp>
        <p:nvSpPr>
          <p:cNvPr id="22" name="Date Placeholder 3">
            <a:extLst>
              <a:ext uri="{FF2B5EF4-FFF2-40B4-BE49-F238E27FC236}">
                <a16:creationId xmlns:a16="http://schemas.microsoft.com/office/drawing/2014/main" id="{59E89C36-CD2E-4701-B145-1F939FEEDCA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2629" y="6371562"/>
            <a:ext cx="2154143" cy="274320"/>
          </a:xfrm>
        </p:spPr>
        <p:txBody>
          <a:bodyPr/>
          <a:lstStyle/>
          <a:p>
            <a:fld id="{71751523-AAFD-469A-B354-8C837AD3DB49}" type="datetimeFigureOut">
              <a:rPr lang="zh-CN" altLang="en-US" smtClean="0"/>
              <a:t>2024/8/27</a:t>
            </a:fld>
            <a:endParaRPr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9256860A-EEEE-4E01-82EE-21E0B61239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7" b="5647"/>
          <a:stretch/>
        </p:blipFill>
        <p:spPr>
          <a:xfrm>
            <a:off x="-87083" y="0"/>
            <a:ext cx="12279084" cy="4572001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E152B12B-6120-46AC-A077-6D704FC1458B}"/>
              </a:ext>
            </a:extLst>
          </p:cNvPr>
          <p:cNvSpPr/>
          <p:nvPr userDrawn="1"/>
        </p:nvSpPr>
        <p:spPr>
          <a:xfrm>
            <a:off x="0" y="6335741"/>
            <a:ext cx="12192000" cy="52225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B6AB691-6499-4C10-86F2-B0842D0D9C44}"/>
              </a:ext>
            </a:extLst>
          </p:cNvPr>
          <p:cNvGrpSpPr/>
          <p:nvPr userDrawn="1"/>
        </p:nvGrpSpPr>
        <p:grpSpPr>
          <a:xfrm>
            <a:off x="3510407" y="1317171"/>
            <a:ext cx="4898571" cy="968829"/>
            <a:chOff x="3211286" y="1371600"/>
            <a:chExt cx="4898571" cy="1001485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C79F9195-5DB0-4693-9943-C3DF8B935B9E}"/>
                </a:ext>
              </a:extLst>
            </p:cNvPr>
            <p:cNvSpPr/>
            <p:nvPr userDrawn="1"/>
          </p:nvSpPr>
          <p:spPr>
            <a:xfrm>
              <a:off x="3211286" y="1371600"/>
              <a:ext cx="4898571" cy="10014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12199531-702C-415F-A404-11DF4540D18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514" b="16565"/>
            <a:stretch/>
          </p:blipFill>
          <p:spPr>
            <a:xfrm>
              <a:off x="3302683" y="1461202"/>
              <a:ext cx="4715775" cy="824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30" name="Date Placeholder 3">
            <a:extLst>
              <a:ext uri="{FF2B5EF4-FFF2-40B4-BE49-F238E27FC236}">
                <a16:creationId xmlns:a16="http://schemas.microsoft.com/office/drawing/2014/main" id="{444D34DB-CCDB-4FEB-A4F8-25358AF467B3}"/>
              </a:ext>
            </a:extLst>
          </p:cNvPr>
          <p:cNvSpPr txBox="1">
            <a:spLocks/>
          </p:cNvSpPr>
          <p:nvPr userDrawn="1"/>
        </p:nvSpPr>
        <p:spPr>
          <a:xfrm>
            <a:off x="10162828" y="6486015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1751523-AAFD-469A-B354-8C837AD3DB49}" type="datetimeFigureOut">
              <a:rPr lang="zh-CN" altLang="en-US" sz="1800" smtClean="0">
                <a:latin typeface="Consolas" panose="020B0609020204030204" pitchFamily="49" charset="0"/>
              </a:rPr>
              <a:pPr/>
              <a:t>2024/8/27</a:t>
            </a:fld>
            <a:endParaRPr lang="zh-CN" altLang="en-US" dirty="0">
              <a:latin typeface="Consolas" panose="020B0609020204030204" pitchFamily="49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21324C9-EAE5-4906-A451-783D6D6A9CF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38" y="6454660"/>
            <a:ext cx="2304562" cy="290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221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B34941-AA83-4A24-9951-B9A2AF76EF9B}"/>
              </a:ext>
            </a:extLst>
          </p:cNvPr>
          <p:cNvSpPr txBox="1">
            <a:spLocks/>
          </p:cNvSpPr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F338654-B5BF-452F-9593-9CF7EA26C16A}"/>
              </a:ext>
            </a:extLst>
          </p:cNvPr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3BA2293-5B88-4C1A-8648-0069D849DB19}"/>
              </a:ext>
            </a:extLst>
          </p:cNvPr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3548719-EDB6-423D-A71E-FD4ED4DDD62F}"/>
              </a:ext>
            </a:extLst>
          </p:cNvPr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 descr="教授">
            <a:extLst>
              <a:ext uri="{FF2B5EF4-FFF2-40B4-BE49-F238E27FC236}">
                <a16:creationId xmlns:a16="http://schemas.microsoft.com/office/drawing/2014/main" id="{13A37483-3B41-488A-80AA-E6B5D1164C1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029AEF6E-E142-43D1-A024-F732851CDA0B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927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58E6DFDF-0D1A-4C78-B6BC-6384447327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3743" y="271189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5926092-FEFD-4D34-AE1E-03300D01A583}"/>
              </a:ext>
            </a:extLst>
          </p:cNvPr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2D624CA-E471-4640-9104-8031C4414A67}"/>
              </a:ext>
            </a:extLst>
          </p:cNvPr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DF63B10-7B21-45FA-A1B6-BECC21433AA7}"/>
              </a:ext>
            </a:extLst>
          </p:cNvPr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 descr="教授">
            <a:extLst>
              <a:ext uri="{FF2B5EF4-FFF2-40B4-BE49-F238E27FC236}">
                <a16:creationId xmlns:a16="http://schemas.microsoft.com/office/drawing/2014/main" id="{FD7C5091-87A1-4B69-AEB7-7229BFED067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5B949CF0-0B08-463A-96EE-A2031E44CF8E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57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03808DB0-BB07-4000-9D5E-8E9DF9DCF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3743" y="271189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BC2F05C-CB35-4CB9-8EEC-EA24682FFD17}"/>
              </a:ext>
            </a:extLst>
          </p:cNvPr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72F4F1E-E2EE-424C-90F8-0F2299104414}"/>
              </a:ext>
            </a:extLst>
          </p:cNvPr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4FFB658-F72C-4628-AFB6-8AC596892474}"/>
              </a:ext>
            </a:extLst>
          </p:cNvPr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 descr="教授">
            <a:extLst>
              <a:ext uri="{FF2B5EF4-FFF2-40B4-BE49-F238E27FC236}">
                <a16:creationId xmlns:a16="http://schemas.microsoft.com/office/drawing/2014/main" id="{D69F54C3-970F-49C4-9D2F-8B833C27331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E26D4F6A-8504-4187-BCE9-7D8C8497482D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703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>
            <a:extLst>
              <a:ext uri="{FF2B5EF4-FFF2-40B4-BE49-F238E27FC236}">
                <a16:creationId xmlns:a16="http://schemas.microsoft.com/office/drawing/2014/main" id="{6E24CF40-6FBA-4D74-83F1-54453D38FA4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71538" y="363538"/>
            <a:ext cx="8921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kumimoji="0"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595978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8715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3551" y="268812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4128" y="1496500"/>
            <a:ext cx="10275243" cy="481286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80AAA1B-AFC1-41AA-9053-55F4B64C88CB}"/>
              </a:ext>
            </a:extLst>
          </p:cNvPr>
          <p:cNvSpPr/>
          <p:nvPr userDrawn="1"/>
        </p:nvSpPr>
        <p:spPr>
          <a:xfrm>
            <a:off x="480255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0CE3A20-6BC6-4AF2-8F48-C83502C0B8F3}"/>
              </a:ext>
            </a:extLst>
          </p:cNvPr>
          <p:cNvSpPr/>
          <p:nvPr userDrawn="1"/>
        </p:nvSpPr>
        <p:spPr>
          <a:xfrm>
            <a:off x="480254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068FD35-3B8A-4647-9A88-CCAFE4531F32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C9C01591-53E4-4250-A63B-2926D0E9DE06}"/>
              </a:ext>
            </a:extLst>
          </p:cNvPr>
          <p:cNvSpPr/>
          <p:nvPr userDrawn="1"/>
        </p:nvSpPr>
        <p:spPr>
          <a:xfrm flipV="1">
            <a:off x="1974187" y="946318"/>
            <a:ext cx="9445831" cy="45719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形 26" descr="教授">
            <a:extLst>
              <a:ext uri="{FF2B5EF4-FFF2-40B4-BE49-F238E27FC236}">
                <a16:creationId xmlns:a16="http://schemas.microsoft.com/office/drawing/2014/main" id="{A9127F14-C449-458A-8CAD-92A1F81D0E5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1982" y="166332"/>
            <a:ext cx="789705" cy="789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750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1420300"/>
            <a:ext cx="4754880" cy="488906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1420300"/>
            <a:ext cx="5034280" cy="488906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4DDEC2C-7893-41E8-8E19-9F98989783A6}"/>
              </a:ext>
            </a:extLst>
          </p:cNvPr>
          <p:cNvSpPr txBox="1">
            <a:spLocks/>
          </p:cNvSpPr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DF67231-6FBA-4552-8795-1D639D4BC175}"/>
              </a:ext>
            </a:extLst>
          </p:cNvPr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5442C8A-D6FD-4C33-A9B7-932BFB584E65}"/>
              </a:ext>
            </a:extLst>
          </p:cNvPr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42A05C6-A297-41D2-9C2D-EB92B2DC8063}"/>
              </a:ext>
            </a:extLst>
          </p:cNvPr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 descr="教授">
            <a:extLst>
              <a:ext uri="{FF2B5EF4-FFF2-40B4-BE49-F238E27FC236}">
                <a16:creationId xmlns:a16="http://schemas.microsoft.com/office/drawing/2014/main" id="{4C5E6466-E6EB-4114-B340-3C07FB77096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2DF1A1CF-9123-4B74-8FCB-858ADF13D04E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126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6008" y="1376929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6008" y="2339426"/>
            <a:ext cx="4754880" cy="38835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2768" y="1376929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2768" y="2339426"/>
            <a:ext cx="4754880" cy="38835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B5D0BDD-264E-48B7-A3FB-E3B0981C98D8}"/>
              </a:ext>
            </a:extLst>
          </p:cNvPr>
          <p:cNvSpPr txBox="1">
            <a:spLocks/>
          </p:cNvSpPr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8412EED-F8D5-409E-A884-AE6D20C1EF5D}"/>
              </a:ext>
            </a:extLst>
          </p:cNvPr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EAF53C0-F0DD-431B-B3DC-EA7DEC2BB9E4}"/>
              </a:ext>
            </a:extLst>
          </p:cNvPr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9E1B8C0-A33A-47EA-825D-47BA1D3A58A8}"/>
              </a:ext>
            </a:extLst>
          </p:cNvPr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 descr="教授">
            <a:extLst>
              <a:ext uri="{FF2B5EF4-FFF2-40B4-BE49-F238E27FC236}">
                <a16:creationId xmlns:a16="http://schemas.microsoft.com/office/drawing/2014/main" id="{21F06C25-75E9-4B74-A0C2-5EE2B946168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784302E4-B3B4-4C5B-9AB6-4791954B51A4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834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5CF38D5-BFDB-4C7F-8CF0-215ED6324E40}"/>
              </a:ext>
            </a:extLst>
          </p:cNvPr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432F2CD-F3DA-49CA-9451-9CA490C22652}"/>
              </a:ext>
            </a:extLst>
          </p:cNvPr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79B919D-F547-4FEE-B15E-9F32BFFF4116}"/>
              </a:ext>
            </a:extLst>
          </p:cNvPr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形 9" descr="教授">
            <a:extLst>
              <a:ext uri="{FF2B5EF4-FFF2-40B4-BE49-F238E27FC236}">
                <a16:creationId xmlns:a16="http://schemas.microsoft.com/office/drawing/2014/main" id="{06E3F9D8-9D9C-427A-ABB0-B745B3F933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C141CA32-A6AE-455E-B792-0F40B8FFB5A1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285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248A404-82F0-422E-BC40-D56B8C6600CB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58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7134564-D018-4E87-A680-CA1C84D35D44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83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>
          <a:xfrm flipV="1">
            <a:off x="8386843" y="4992407"/>
            <a:ext cx="0" cy="1385789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>
            <a:extLst>
              <a:ext uri="{FF2B5EF4-FFF2-40B4-BE49-F238E27FC236}">
                <a16:creationId xmlns:a16="http://schemas.microsoft.com/office/drawing/2014/main" id="{19A3D373-B306-4993-BCBD-B5ACFD9259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7" b="5647"/>
          <a:stretch/>
        </p:blipFill>
        <p:spPr>
          <a:xfrm>
            <a:off x="-87083" y="0"/>
            <a:ext cx="12279084" cy="4572001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20D1A974-02C8-465F-BCB3-D8C8BE1624D3}"/>
              </a:ext>
            </a:extLst>
          </p:cNvPr>
          <p:cNvGrpSpPr/>
          <p:nvPr userDrawn="1"/>
        </p:nvGrpSpPr>
        <p:grpSpPr>
          <a:xfrm>
            <a:off x="3603173" y="1317171"/>
            <a:ext cx="4898571" cy="968829"/>
            <a:chOff x="3211286" y="1371600"/>
            <a:chExt cx="4898571" cy="1001485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E4DF7CE3-2B64-4A70-B7D1-41C1852FCB3F}"/>
                </a:ext>
              </a:extLst>
            </p:cNvPr>
            <p:cNvSpPr/>
            <p:nvPr userDrawn="1"/>
          </p:nvSpPr>
          <p:spPr>
            <a:xfrm>
              <a:off x="3211286" y="1371600"/>
              <a:ext cx="4898571" cy="10014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7A9DBBDE-A43D-4670-8B20-C5A2031947B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514" b="16565"/>
            <a:stretch/>
          </p:blipFill>
          <p:spPr>
            <a:xfrm>
              <a:off x="3302683" y="1461202"/>
              <a:ext cx="4715775" cy="824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id="{DA277F5A-B131-41BE-8D04-C75D90895EA6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201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4017" y="1247987"/>
            <a:ext cx="9720073" cy="497099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95C822A-D85F-4DB6-8011-3816A6D6E5E4}"/>
              </a:ext>
            </a:extLst>
          </p:cNvPr>
          <p:cNvSpPr txBox="1">
            <a:spLocks/>
          </p:cNvSpPr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FD49BE8-1353-44F9-9FB2-D6ABF10052F8}"/>
              </a:ext>
            </a:extLst>
          </p:cNvPr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228A044-F56F-4E3B-843B-080623CA9F11}"/>
              </a:ext>
            </a:extLst>
          </p:cNvPr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F1D1888-B2C0-43D8-BCCC-A7F1C9459577}"/>
              </a:ext>
            </a:extLst>
          </p:cNvPr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形 13" descr="教授">
            <a:extLst>
              <a:ext uri="{FF2B5EF4-FFF2-40B4-BE49-F238E27FC236}">
                <a16:creationId xmlns:a16="http://schemas.microsoft.com/office/drawing/2014/main" id="{3A7ED1B7-C25F-45DA-8E35-5CC0AF092AA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5CD71AFE-4CB2-4E8A-B401-A6E57E37B95E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152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71751523-AAFD-469A-B354-8C837AD3DB49}" type="datetimeFigureOut">
              <a:rPr lang="zh-CN" altLang="en-US" smtClean="0"/>
              <a:t>2024/8/27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B57641F7-9561-4C46-B03E-7AA301AF70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71"/>
          <a:stretch/>
        </p:blipFill>
        <p:spPr>
          <a:xfrm>
            <a:off x="8620805" y="272665"/>
            <a:ext cx="2923495" cy="625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953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3" r:id="rId1"/>
    <p:sldLayoutId id="2147483894" r:id="rId2"/>
    <p:sldLayoutId id="2147483896" r:id="rId3"/>
    <p:sldLayoutId id="2147483897" r:id="rId4"/>
    <p:sldLayoutId id="2147483898" r:id="rId5"/>
    <p:sldLayoutId id="2147483899" r:id="rId6"/>
    <p:sldLayoutId id="2147483900" r:id="rId7"/>
    <p:sldLayoutId id="2147483901" r:id="rId8"/>
    <p:sldLayoutId id="2147483902" r:id="rId9"/>
    <p:sldLayoutId id="2147483903" r:id="rId10"/>
    <p:sldLayoutId id="2147483650" r:id="rId11"/>
    <p:sldLayoutId id="2147483651" r:id="rId12"/>
    <p:sldLayoutId id="2147483905" r:id="rId13"/>
    <p:sldLayoutId id="2147483906" r:id="rId1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9885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>
            <a:extLst>
              <a:ext uri="{FF2B5EF4-FFF2-40B4-BE49-F238E27FC236}">
                <a16:creationId xmlns:a16="http://schemas.microsoft.com/office/drawing/2014/main" id="{75EEC8C1-833B-B228-2048-EDB5E936EAE7}"/>
              </a:ext>
            </a:extLst>
          </p:cNvPr>
          <p:cNvSpPr txBox="1"/>
          <p:nvPr/>
        </p:nvSpPr>
        <p:spPr>
          <a:xfrm>
            <a:off x="1906966" y="355424"/>
            <a:ext cx="6446812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5.1.2 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网络爬虫的基本工作流程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1DEC5D-E996-A587-7923-F45C71C4D040}"/>
              </a:ext>
            </a:extLst>
          </p:cNvPr>
          <p:cNvSpPr txBox="1"/>
          <p:nvPr/>
        </p:nvSpPr>
        <p:spPr>
          <a:xfrm>
            <a:off x="1350817" y="1331921"/>
            <a:ext cx="10016837" cy="44590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网络爬虫的基本工作流程涉及以下几个步骤：</a:t>
            </a:r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发送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HTTP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请求：网络爬虫首先根据目标网址构造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HTTP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请求，包括指定请求方法（如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GET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或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POST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）、请求头信息（如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User-Agent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）和请求参数（如查询字符串或表单数据）。</a:t>
            </a:r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响应接收：一旦发送了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HTTP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请求，服务器将返回一个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HTTP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响应。网络爬虫接收响应并获取其中的网页内容。</a:t>
            </a:r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网页解析：网络爬虫将接收到的网页内容解析为可操作的数据结构，如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HTML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文档或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JSON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数据。</a:t>
            </a:r>
          </a:p>
        </p:txBody>
      </p:sp>
    </p:spTree>
    <p:extLst>
      <p:ext uri="{BB962C8B-B14F-4D97-AF65-F5344CB8AC3E}">
        <p14:creationId xmlns:p14="http://schemas.microsoft.com/office/powerpoint/2010/main" val="1231750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>
            <a:extLst>
              <a:ext uri="{FF2B5EF4-FFF2-40B4-BE49-F238E27FC236}">
                <a16:creationId xmlns:a16="http://schemas.microsoft.com/office/drawing/2014/main" id="{75EEC8C1-833B-B228-2048-EDB5E936EAE7}"/>
              </a:ext>
            </a:extLst>
          </p:cNvPr>
          <p:cNvSpPr txBox="1"/>
          <p:nvPr/>
        </p:nvSpPr>
        <p:spPr>
          <a:xfrm>
            <a:off x="1906966" y="355424"/>
            <a:ext cx="6446812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5.1.2 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网络爬虫的基本工作流程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1DEC5D-E996-A587-7923-F45C71C4D040}"/>
              </a:ext>
            </a:extLst>
          </p:cNvPr>
          <p:cNvSpPr txBox="1"/>
          <p:nvPr/>
        </p:nvSpPr>
        <p:spPr>
          <a:xfrm>
            <a:off x="1350817" y="1331921"/>
            <a:ext cx="10016837" cy="44590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网络爬虫的基本工作流程涉及以下几个步骤：</a:t>
            </a:r>
          </a:p>
          <a:p>
            <a:pPr marL="457200" indent="-457200">
              <a:lnSpc>
                <a:spcPct val="150000"/>
              </a:lnSpc>
              <a:buFont typeface="+mj-ea"/>
              <a:buAutoNum type="circleNumDbPlain" startAt="4"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数据提取：通过使用解析库（如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Beautiful Soup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lxml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json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等）和相关技术（如</a:t>
            </a: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Xpath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CSS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选择器、正则表达式等），网络爬虫从解析后的文档中提取感兴趣的数据。</a:t>
            </a:r>
          </a:p>
          <a:p>
            <a:pPr marL="457200" indent="-457200">
              <a:lnSpc>
                <a:spcPct val="150000"/>
              </a:lnSpc>
              <a:buFont typeface="+mj-ea"/>
              <a:buAutoNum type="circleNumDbPlain" startAt="4"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数据处理和存储：获取的数据可以进行进一步的处理、清洗和转换，然后存储到数据库、文件或其他目标位置。</a:t>
            </a:r>
          </a:p>
          <a:p>
            <a:pPr marL="457200" indent="-457200">
              <a:lnSpc>
                <a:spcPct val="150000"/>
              </a:lnSpc>
              <a:buFont typeface="+mj-ea"/>
              <a:buAutoNum type="circleNumDbPlain" startAt="4"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遍历链接：网络爬虫可以从当前网页中提取链接，并迭代地访问这些链接，以实现对更多页面的爬取。</a:t>
            </a:r>
          </a:p>
        </p:txBody>
      </p:sp>
    </p:spTree>
    <p:extLst>
      <p:ext uri="{BB962C8B-B14F-4D97-AF65-F5344CB8AC3E}">
        <p14:creationId xmlns:p14="http://schemas.microsoft.com/office/powerpoint/2010/main" val="358350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781DEC5D-E996-A587-7923-F45C71C4D040}"/>
              </a:ext>
            </a:extLst>
          </p:cNvPr>
          <p:cNvSpPr txBox="1"/>
          <p:nvPr/>
        </p:nvSpPr>
        <p:spPr>
          <a:xfrm>
            <a:off x="1350817" y="1331921"/>
            <a:ext cx="10016837" cy="50130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在进行网络爬虫开发和使用时，需要考虑以下法律和道德问题：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robots.txt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文件：网站可以通过在根目录下放置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robots.txt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文件来指定对爬虫的访问规则。网络爬虫在访问网站之前应该尊重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robots.txt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文件中的规定，以避免访问被禁止的页面或频繁访问造成的问题。</a:t>
            </a:r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网页访问频率限制：为了保护网站的正常运行和防止恶意爬虫的侵扰，网站可能会对爬虫的访问频率进行限制。遵守网站的访问频率限制是爬虫开发者的责任，可以通过合理设置访问间隔、使用代理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IP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或调整爬虫的并发度来减轻对网站的负载。</a:t>
            </a:r>
          </a:p>
          <a:p>
            <a:pPr marL="457200" indent="-457200">
              <a:lnSpc>
                <a:spcPct val="150000"/>
              </a:lnSpc>
              <a:buFont typeface="+mj-ea"/>
              <a:buAutoNum type="circleNumDbPlain"/>
            </a:pP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74D92C6-2D2F-F648-FCD8-7440E9178655}"/>
              </a:ext>
            </a:extLst>
          </p:cNvPr>
          <p:cNvSpPr txBox="1"/>
          <p:nvPr/>
        </p:nvSpPr>
        <p:spPr>
          <a:xfrm>
            <a:off x="1861810" y="220920"/>
            <a:ext cx="6412946" cy="646331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5.1.3 </a:t>
            </a:r>
            <a:r>
              <a:rPr kumimoji="0" lang="zh-CN" altLang="en-US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网络爬虫合法性探究</a:t>
            </a:r>
          </a:p>
        </p:txBody>
      </p:sp>
    </p:spTree>
    <p:extLst>
      <p:ext uri="{BB962C8B-B14F-4D97-AF65-F5344CB8AC3E}">
        <p14:creationId xmlns:p14="http://schemas.microsoft.com/office/powerpoint/2010/main" val="3401096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781DEC5D-E996-A587-7923-F45C71C4D040}"/>
              </a:ext>
            </a:extLst>
          </p:cNvPr>
          <p:cNvSpPr txBox="1"/>
          <p:nvPr/>
        </p:nvSpPr>
        <p:spPr>
          <a:xfrm>
            <a:off x="1350817" y="1331921"/>
            <a:ext cx="10016837" cy="50130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在进行网络爬虫开发和使用时，需要考虑以下法律和道德问题：</a:t>
            </a:r>
          </a:p>
          <a:p>
            <a:pPr marL="457200" indent="-457200">
              <a:lnSpc>
                <a:spcPct val="150000"/>
              </a:lnSpc>
              <a:buFont typeface="+mj-ea"/>
              <a:buAutoNum type="circleNumDbPlain" startAt="3"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数据隐私和版权：在进行数据采集时，爬虫开发者应该尊重个人隐私和版权法律。不应该收集敏感个人信息或未经许可的受版权保护的内容。应该遵循数据采集的合法和道德准则，尊重网站所有者和用户的权益。</a:t>
            </a:r>
          </a:p>
          <a:p>
            <a:pPr marL="457200" indent="-457200">
              <a:lnSpc>
                <a:spcPct val="150000"/>
              </a:lnSpc>
              <a:buFont typeface="+mj-ea"/>
              <a:buAutoNum type="circleNumDbPlain" startAt="3"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网络爬虫的合法性：在进行网络爬虫活动时，要确保遵守当地法律和法规。某些网站可能会明确禁止爬虫访问其内容，或者要求事先获得许可。在进行爬虫开发和使用时，要仔细阅读和理解相关法律条款，并获得必要的授权或许可。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7B5A7AF-390C-028E-A26A-C15557C41F24}"/>
              </a:ext>
            </a:extLst>
          </p:cNvPr>
          <p:cNvSpPr txBox="1"/>
          <p:nvPr/>
        </p:nvSpPr>
        <p:spPr>
          <a:xfrm>
            <a:off x="1861810" y="220920"/>
            <a:ext cx="6412946" cy="646331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5.1.3 </a:t>
            </a:r>
            <a:r>
              <a:rPr kumimoji="0" lang="zh-CN" altLang="en-US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网络爬虫合法性探究</a:t>
            </a:r>
          </a:p>
        </p:txBody>
      </p:sp>
    </p:spTree>
    <p:extLst>
      <p:ext uri="{BB962C8B-B14F-4D97-AF65-F5344CB8AC3E}">
        <p14:creationId xmlns:p14="http://schemas.microsoft.com/office/powerpoint/2010/main" val="4206759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>
            <a:extLst>
              <a:ext uri="{FF2B5EF4-FFF2-40B4-BE49-F238E27FC236}">
                <a16:creationId xmlns:a16="http://schemas.microsoft.com/office/drawing/2014/main" id="{75EEC8C1-833B-B228-2048-EDB5E936EAE7}"/>
              </a:ext>
            </a:extLst>
          </p:cNvPr>
          <p:cNvSpPr txBox="1"/>
          <p:nvPr/>
        </p:nvSpPr>
        <p:spPr>
          <a:xfrm>
            <a:off x="1861810" y="220920"/>
            <a:ext cx="6412946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5.2 requests</a:t>
            </a: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库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1DEC5D-E996-A587-7923-F45C71C4D040}"/>
              </a:ext>
            </a:extLst>
          </p:cNvPr>
          <p:cNvSpPr txBox="1"/>
          <p:nvPr/>
        </p:nvSpPr>
        <p:spPr>
          <a:xfrm>
            <a:off x="1350817" y="1331921"/>
            <a:ext cx="10016837" cy="50130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requests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库是一个非常强大的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HTTP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客户端库，用于发送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HTTP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请求并获取响应数据，它允许发送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GET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POST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PUT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DELETE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等不同类型的请求，它提供了简洁而直观的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API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，使得发送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HTTP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请求和处理响应变得非常容易。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在开始使用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Requests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库之前，需要在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环境中安装该库，可以使用以下命令通过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pip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安装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requests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库：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1352A8"/>
                </a:solidFill>
                <a:latin typeface="微软雅黑" pitchFamily="34" charset="-122"/>
                <a:ea typeface="微软雅黑" pitchFamily="34" charset="-122"/>
              </a:rPr>
              <a:t>                  pip install requests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安装完成后，导入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requests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库开始使用，使用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requests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库发送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GET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请求非常简单。以下是示例代码演示了如何发送一个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GET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请求并获取响应：</a:t>
            </a:r>
          </a:p>
        </p:txBody>
      </p:sp>
    </p:spTree>
    <p:extLst>
      <p:ext uri="{BB962C8B-B14F-4D97-AF65-F5344CB8AC3E}">
        <p14:creationId xmlns:p14="http://schemas.microsoft.com/office/powerpoint/2010/main" val="1282037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>
            <a:extLst>
              <a:ext uri="{FF2B5EF4-FFF2-40B4-BE49-F238E27FC236}">
                <a16:creationId xmlns:a16="http://schemas.microsoft.com/office/drawing/2014/main" id="{75EEC8C1-833B-B228-2048-EDB5E936EAE7}"/>
              </a:ext>
            </a:extLst>
          </p:cNvPr>
          <p:cNvSpPr txBox="1"/>
          <p:nvPr/>
        </p:nvSpPr>
        <p:spPr>
          <a:xfrm>
            <a:off x="1861810" y="220920"/>
            <a:ext cx="6412946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5.2 requests</a:t>
            </a: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库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1DEC5D-E996-A587-7923-F45C71C4D040}"/>
              </a:ext>
            </a:extLst>
          </p:cNvPr>
          <p:cNvSpPr txBox="1"/>
          <p:nvPr/>
        </p:nvSpPr>
        <p:spPr>
          <a:xfrm>
            <a:off x="1350817" y="1331921"/>
            <a:ext cx="10016837" cy="581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以下是示例代码演示了如何发送一个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GET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请求并获取响应：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48DB854-3697-C9E3-DB81-C192F1D1CF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0817" y="2274053"/>
            <a:ext cx="4408623" cy="3710631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266616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import requests# 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宋体" panose="02010600030101010101" pitchFamily="2" charset="-122"/>
              </a:rPr>
              <a:t>发送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GET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宋体" panose="02010600030101010101" pitchFamily="2" charset="-122"/>
              </a:rPr>
              <a:t>请求</a:t>
            </a:r>
            <a:endParaRPr kumimoji="0" lang="en-US" altLang="zh-CN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response = 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requests.get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('http://www.ypi.edu.cn/’)</a:t>
            </a: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# 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宋体" panose="02010600030101010101" pitchFamily="2" charset="-122"/>
              </a:rPr>
              <a:t>设置响应内容的编码格式</a:t>
            </a:r>
            <a:endParaRPr kumimoji="0" lang="en-US" altLang="zh-CN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response.encoding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= 'utf-8’</a:t>
            </a: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CN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# 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宋体" panose="02010600030101010101" pitchFamily="2" charset="-122"/>
              </a:rPr>
              <a:t>获取响应数据</a:t>
            </a:r>
            <a:endParaRPr kumimoji="0" lang="en-US" altLang="zh-CN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data = 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response.text</a:t>
            </a:r>
            <a:endParaRPr lang="en-US" altLang="zh-CN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# 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宋体" panose="02010600030101010101" pitchFamily="2" charset="-122"/>
              </a:rPr>
              <a:t>打印响应内容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print(data)</a:t>
            </a:r>
            <a:endParaRPr lang="zh-CN" altLang="en-US" sz="16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F2AD864-FE22-6253-EC05-7ECEC659F4F6}"/>
              </a:ext>
            </a:extLst>
          </p:cNvPr>
          <p:cNvSpPr txBox="1"/>
          <p:nvPr/>
        </p:nvSpPr>
        <p:spPr>
          <a:xfrm>
            <a:off x="6096000" y="2237920"/>
            <a:ext cx="5097221" cy="37828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其中，</a:t>
            </a:r>
            <a:r>
              <a:rPr lang="en-US" altLang="zh-CN" b="1" dirty="0" err="1">
                <a:solidFill>
                  <a:srgbClr val="1352A8"/>
                </a:solidFill>
                <a:latin typeface="微软雅黑" pitchFamily="34" charset="-122"/>
                <a:ea typeface="微软雅黑" pitchFamily="34" charset="-122"/>
              </a:rPr>
              <a:t>requests.get</a:t>
            </a:r>
            <a:r>
              <a:rPr lang="en-US" altLang="zh-CN" b="1" dirty="0">
                <a:solidFill>
                  <a:srgbClr val="1352A8"/>
                </a:solidFill>
                <a:latin typeface="微软雅黑" pitchFamily="34" charset="-122"/>
                <a:ea typeface="微软雅黑" pitchFamily="34" charset="-122"/>
              </a:rPr>
              <a:t>()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函数接受一个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URL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作为参数，发送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GET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请求并返回一个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Response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对象。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可以通过</a:t>
            </a:r>
            <a:r>
              <a:rPr lang="en-US" altLang="zh-CN" b="1" dirty="0" err="1">
                <a:solidFill>
                  <a:srgbClr val="1352A8"/>
                </a:solidFill>
                <a:latin typeface="微软雅黑" pitchFamily="34" charset="-122"/>
                <a:ea typeface="微软雅黑" pitchFamily="34" charset="-122"/>
              </a:rPr>
              <a:t>response.text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属性获取响应的文本数据，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通过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Response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对象的</a:t>
            </a:r>
            <a:r>
              <a:rPr lang="en-US" altLang="zh-CN" b="1" dirty="0">
                <a:solidFill>
                  <a:srgbClr val="1352A8"/>
                </a:solidFill>
                <a:latin typeface="微软雅黑" pitchFamily="34" charset="-122"/>
                <a:ea typeface="微软雅黑" pitchFamily="34" charset="-122"/>
              </a:rPr>
              <a:t>encoding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属性将编码格式设置为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UTF-8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另外，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requests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库允许在发送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GET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请求时传递参数。</a:t>
            </a:r>
          </a:p>
        </p:txBody>
      </p:sp>
    </p:spTree>
    <p:extLst>
      <p:ext uri="{BB962C8B-B14F-4D97-AF65-F5344CB8AC3E}">
        <p14:creationId xmlns:p14="http://schemas.microsoft.com/office/powerpoint/2010/main" val="683764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>
            <a:extLst>
              <a:ext uri="{FF2B5EF4-FFF2-40B4-BE49-F238E27FC236}">
                <a16:creationId xmlns:a16="http://schemas.microsoft.com/office/drawing/2014/main" id="{75EEC8C1-833B-B228-2048-EDB5E936EAE7}"/>
              </a:ext>
            </a:extLst>
          </p:cNvPr>
          <p:cNvSpPr txBox="1"/>
          <p:nvPr/>
        </p:nvSpPr>
        <p:spPr>
          <a:xfrm>
            <a:off x="1861810" y="220920"/>
            <a:ext cx="6412946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5.2 requests</a:t>
            </a: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库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1DEC5D-E996-A587-7923-F45C71C4D040}"/>
              </a:ext>
            </a:extLst>
          </p:cNvPr>
          <p:cNvSpPr txBox="1"/>
          <p:nvPr/>
        </p:nvSpPr>
        <p:spPr>
          <a:xfrm>
            <a:off x="1350817" y="1330596"/>
            <a:ext cx="10016837" cy="1135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除了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GET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请求，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requests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库还支持发送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POST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请求，用于向服务器提交数据，以下示例代码演示了发送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POST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请求的过程：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48DB854-3697-C9E3-DB81-C192F1D1CF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0817" y="2544322"/>
            <a:ext cx="5364012" cy="4018408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266616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import requests</a:t>
            </a: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# 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定义要提交的数据</a:t>
            </a: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data = {'key1': 'value1', 'key2': 'value2'}</a:t>
            </a: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# 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发送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POST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请求</a:t>
            </a: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response = 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requests.post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('https://httpbin.org/post', data=data)</a:t>
            </a: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# 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获取响应数据</a:t>
            </a: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# print(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response.text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result = 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response.json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# 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打印响应结果</a:t>
            </a: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print(result)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F2AD864-FE22-6253-EC05-7ECEC659F4F6}"/>
              </a:ext>
            </a:extLst>
          </p:cNvPr>
          <p:cNvSpPr txBox="1"/>
          <p:nvPr/>
        </p:nvSpPr>
        <p:spPr>
          <a:xfrm>
            <a:off x="7066845" y="2579828"/>
            <a:ext cx="4210756" cy="29518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其中，</a:t>
            </a:r>
            <a:r>
              <a:rPr lang="en-US" altLang="zh-CN" b="1" dirty="0" err="1">
                <a:solidFill>
                  <a:srgbClr val="1352A8"/>
                </a:solidFill>
                <a:latin typeface="微软雅黑" pitchFamily="34" charset="-122"/>
                <a:ea typeface="微软雅黑" pitchFamily="34" charset="-122"/>
              </a:rPr>
              <a:t>requests.post</a:t>
            </a:r>
            <a:r>
              <a:rPr lang="en-US" altLang="zh-CN" b="1" dirty="0">
                <a:solidFill>
                  <a:srgbClr val="1352A8"/>
                </a:solidFill>
                <a:latin typeface="微软雅黑" pitchFamily="34" charset="-122"/>
                <a:ea typeface="微软雅黑" pitchFamily="34" charset="-122"/>
              </a:rPr>
              <a:t>()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函数接受一个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URL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和一组数据作为参数。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数据可以是一个字典，通过</a:t>
            </a:r>
            <a:r>
              <a:rPr lang="en-US" altLang="zh-CN" b="1" dirty="0">
                <a:solidFill>
                  <a:srgbClr val="1352A8"/>
                </a:solidFill>
                <a:latin typeface="微软雅黑" pitchFamily="34" charset="-122"/>
                <a:ea typeface="微软雅黑" pitchFamily="34" charset="-122"/>
              </a:rPr>
              <a:t>data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参数传递给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POST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请求。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使用</a:t>
            </a:r>
            <a:r>
              <a:rPr lang="en-US" altLang="zh-CN" b="1" dirty="0" err="1">
                <a:solidFill>
                  <a:srgbClr val="1352A8"/>
                </a:solidFill>
                <a:latin typeface="微软雅黑" pitchFamily="34" charset="-122"/>
                <a:ea typeface="微软雅黑" pitchFamily="34" charset="-122"/>
              </a:rPr>
              <a:t>response.json</a:t>
            </a:r>
            <a:r>
              <a:rPr lang="en-US" altLang="zh-CN" b="1" dirty="0">
                <a:solidFill>
                  <a:srgbClr val="1352A8"/>
                </a:solidFill>
                <a:latin typeface="微软雅黑" pitchFamily="34" charset="-122"/>
                <a:ea typeface="微软雅黑" pitchFamily="34" charset="-122"/>
              </a:rPr>
              <a:t>()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方法可以将响应的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JSON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数据解析为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字典或列表。</a:t>
            </a:r>
            <a:endParaRPr lang="zh-CN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9686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>
            <a:extLst>
              <a:ext uri="{FF2B5EF4-FFF2-40B4-BE49-F238E27FC236}">
                <a16:creationId xmlns:a16="http://schemas.microsoft.com/office/drawing/2014/main" id="{75EEC8C1-833B-B228-2048-EDB5E936EAE7}"/>
              </a:ext>
            </a:extLst>
          </p:cNvPr>
          <p:cNvSpPr txBox="1"/>
          <p:nvPr/>
        </p:nvSpPr>
        <p:spPr>
          <a:xfrm>
            <a:off x="1861810" y="220920"/>
            <a:ext cx="6412946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5.2 requests</a:t>
            </a: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库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1DEC5D-E996-A587-7923-F45C71C4D040}"/>
              </a:ext>
            </a:extLst>
          </p:cNvPr>
          <p:cNvSpPr txBox="1"/>
          <p:nvPr/>
        </p:nvSpPr>
        <p:spPr>
          <a:xfrm>
            <a:off x="1350817" y="1330596"/>
            <a:ext cx="10016837" cy="1135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在使用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Requests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库发送请求后，可以通过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Response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对象获取响应的各种信息。以下是一些常用的响应属性和方法：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F2AD864-FE22-6253-EC05-7ECEC659F4F6}"/>
              </a:ext>
            </a:extLst>
          </p:cNvPr>
          <p:cNvSpPr txBox="1"/>
          <p:nvPr/>
        </p:nvSpPr>
        <p:spPr>
          <a:xfrm>
            <a:off x="1441128" y="2844924"/>
            <a:ext cx="9008534" cy="2346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response.status_code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：获取响应的状态码。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response.text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：获取响应的文本内容。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response.content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：获取响应的字节内容。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response.json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()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：将响应的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JSON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数据解析为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对象。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response.headers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：获取响应的头部信息</a:t>
            </a:r>
          </a:p>
        </p:txBody>
      </p:sp>
    </p:spTree>
    <p:extLst>
      <p:ext uri="{BB962C8B-B14F-4D97-AF65-F5344CB8AC3E}">
        <p14:creationId xmlns:p14="http://schemas.microsoft.com/office/powerpoint/2010/main" val="2599454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>
            <a:extLst>
              <a:ext uri="{FF2B5EF4-FFF2-40B4-BE49-F238E27FC236}">
                <a16:creationId xmlns:a16="http://schemas.microsoft.com/office/drawing/2014/main" id="{75EEC8C1-833B-B228-2048-EDB5E936EAE7}"/>
              </a:ext>
            </a:extLst>
          </p:cNvPr>
          <p:cNvSpPr txBox="1"/>
          <p:nvPr/>
        </p:nvSpPr>
        <p:spPr>
          <a:xfrm>
            <a:off x="1861810" y="220920"/>
            <a:ext cx="6412946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5.3 </a:t>
            </a: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数据解析技术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1DEC5D-E996-A587-7923-F45C71C4D040}"/>
              </a:ext>
            </a:extLst>
          </p:cNvPr>
          <p:cNvSpPr txBox="1"/>
          <p:nvPr/>
        </p:nvSpPr>
        <p:spPr>
          <a:xfrm>
            <a:off x="1328240" y="1332528"/>
            <a:ext cx="10016837" cy="4192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数据解析技术（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Data Parsing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）是将一种数据格式转换为另一种可读格式的过程，旨在分析给定数据中各个组成部分之间的关系。它的目的是将原始数据转化为更易于理解、操作和分析的格式，以便于后续的数据处理、分析和利用。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数据解析技术的核心任务是提取数据中的关键信息，并按照预定的规则或格式进行转换。举例来说，对于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HTML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格式的数据，数据解析器可以将其转换为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JSON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或其他结构化格式，使得数据更便于被程序处理或人类阅读。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支持正则表达式（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re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）、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XPath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Beautiful Soup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JSONPath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等解析技术，具体应用中根据数据格式，及具体需求来选择。以下以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XPath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Beautiful Soup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库为例具体介绍。</a:t>
            </a:r>
          </a:p>
        </p:txBody>
      </p:sp>
    </p:spTree>
    <p:extLst>
      <p:ext uri="{BB962C8B-B14F-4D97-AF65-F5344CB8AC3E}">
        <p14:creationId xmlns:p14="http://schemas.microsoft.com/office/powerpoint/2010/main" val="4240909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>
            <a:extLst>
              <a:ext uri="{FF2B5EF4-FFF2-40B4-BE49-F238E27FC236}">
                <a16:creationId xmlns:a16="http://schemas.microsoft.com/office/drawing/2014/main" id="{75EEC8C1-833B-B228-2048-EDB5E936EAE7}"/>
              </a:ext>
            </a:extLst>
          </p:cNvPr>
          <p:cNvSpPr txBox="1"/>
          <p:nvPr/>
        </p:nvSpPr>
        <p:spPr>
          <a:xfrm>
            <a:off x="1940832" y="263797"/>
            <a:ext cx="6412946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5.3.1 </a:t>
            </a:r>
            <a:r>
              <a:rPr kumimoji="0" lang="en-US" altLang="zh-CN" sz="3200" dirty="0" err="1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Xpath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与</a:t>
            </a:r>
            <a:r>
              <a:rPr kumimoji="0" lang="en-US" altLang="zh-CN" sz="3200" dirty="0" err="1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lxml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解析库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1DEC5D-E996-A587-7923-F45C71C4D040}"/>
              </a:ext>
            </a:extLst>
          </p:cNvPr>
          <p:cNvSpPr txBox="1"/>
          <p:nvPr/>
        </p:nvSpPr>
        <p:spPr>
          <a:xfrm>
            <a:off x="1260506" y="1330596"/>
            <a:ext cx="10016837" cy="1689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XPath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即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XML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路径语言，是一种用于在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XML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HTML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文档中进行导航和提取数据的查询语言。</a:t>
            </a: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lxml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库，用于解析和提取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HTML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或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XML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格式的数据，它利用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XPath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语法快速定位元素或节点。</a:t>
            </a:r>
          </a:p>
        </p:txBody>
      </p:sp>
    </p:spTree>
    <p:extLst>
      <p:ext uri="{BB962C8B-B14F-4D97-AF65-F5344CB8AC3E}">
        <p14:creationId xmlns:p14="http://schemas.microsoft.com/office/powerpoint/2010/main" val="476966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>
            <a:extLst>
              <a:ext uri="{FF2B5EF4-FFF2-40B4-BE49-F238E27FC236}">
                <a16:creationId xmlns:a16="http://schemas.microsoft.com/office/drawing/2014/main" id="{C4432088-8A23-40D0-8817-DB4BED14AC7D}"/>
              </a:ext>
            </a:extLst>
          </p:cNvPr>
          <p:cNvSpPr txBox="1">
            <a:spLocks/>
          </p:cNvSpPr>
          <p:nvPr/>
        </p:nvSpPr>
        <p:spPr>
          <a:xfrm>
            <a:off x="1923106" y="2165131"/>
            <a:ext cx="8555420" cy="14950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2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45000"/>
              </a:lnSpc>
            </a:pPr>
            <a:r>
              <a:rPr lang="zh-CN" altLang="en-US" sz="17600" b="1" dirty="0">
                <a:solidFill>
                  <a:schemeClr val="bg1"/>
                </a:solidFill>
              </a:rPr>
              <a:t>第二部分 </a:t>
            </a:r>
            <a:r>
              <a:rPr lang="en-US" altLang="zh-CN" sz="17600" b="1" dirty="0">
                <a:solidFill>
                  <a:schemeClr val="bg1"/>
                </a:solidFill>
              </a:rPr>
              <a:t>Python</a:t>
            </a:r>
            <a:r>
              <a:rPr lang="zh-CN" altLang="en-US" sz="17600" b="1" dirty="0">
                <a:solidFill>
                  <a:schemeClr val="bg1"/>
                </a:solidFill>
              </a:rPr>
              <a:t>高级应用</a:t>
            </a:r>
          </a:p>
        </p:txBody>
      </p:sp>
      <p:pic>
        <p:nvPicPr>
          <p:cNvPr id="8" name="图片 1">
            <a:extLst>
              <a:ext uri="{FF2B5EF4-FFF2-40B4-BE49-F238E27FC236}">
                <a16:creationId xmlns:a16="http://schemas.microsoft.com/office/drawing/2014/main" id="{7822EC53-DA81-49C4-A63A-117B74C9E2C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03250" y="5029200"/>
            <a:ext cx="4305300" cy="141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5">
            <a:extLst>
              <a:ext uri="{FF2B5EF4-FFF2-40B4-BE49-F238E27FC236}">
                <a16:creationId xmlns:a16="http://schemas.microsoft.com/office/drawing/2014/main" id="{1AC9744B-7DA8-A88D-D63E-3C1A1ABD5E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8550" y="4776882"/>
            <a:ext cx="3225800" cy="1422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期末考试成绩统计分析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小鱼逃生</a:t>
            </a: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(Fishy Escape)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二十大报告关键词词云图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FEFA795-E7EA-C575-E070-9962F0E88E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12176" y="5007715"/>
            <a:ext cx="3149394" cy="961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手写数字识别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豆瓣读书</a:t>
            </a: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Top250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爬虫</a:t>
            </a:r>
          </a:p>
        </p:txBody>
      </p:sp>
    </p:spTree>
    <p:extLst>
      <p:ext uri="{BB962C8B-B14F-4D97-AF65-F5344CB8AC3E}">
        <p14:creationId xmlns:p14="http://schemas.microsoft.com/office/powerpoint/2010/main" val="822200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>
            <a:extLst>
              <a:ext uri="{FF2B5EF4-FFF2-40B4-BE49-F238E27FC236}">
                <a16:creationId xmlns:a16="http://schemas.microsoft.com/office/drawing/2014/main" id="{75EEC8C1-833B-B228-2048-EDB5E936EAE7}"/>
              </a:ext>
            </a:extLst>
          </p:cNvPr>
          <p:cNvSpPr txBox="1"/>
          <p:nvPr/>
        </p:nvSpPr>
        <p:spPr>
          <a:xfrm>
            <a:off x="1940832" y="263797"/>
            <a:ext cx="6412946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5.3.1 </a:t>
            </a:r>
            <a:r>
              <a:rPr kumimoji="0" lang="en-US" altLang="zh-CN" sz="3200" dirty="0" err="1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Xpath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与</a:t>
            </a:r>
            <a:r>
              <a:rPr kumimoji="0" lang="en-US" altLang="zh-CN" sz="3200" dirty="0" err="1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lxml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解析库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1DEC5D-E996-A587-7923-F45C71C4D040}"/>
              </a:ext>
            </a:extLst>
          </p:cNvPr>
          <p:cNvSpPr txBox="1"/>
          <p:nvPr/>
        </p:nvSpPr>
        <p:spPr>
          <a:xfrm>
            <a:off x="1260506" y="1330596"/>
            <a:ext cx="10016837" cy="39050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在编写代码之前，可以使用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XPath Helper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开发工具在页面中进行</a:t>
            </a: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xpath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语法测试，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XPath Helper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是一款运行在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Chrome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浏览器的插件，帮助用户更轻松地查找和操作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XML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文档中的数据。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它支持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XPath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查询功能，使用户能够轻松快捷地找到目标信息对应的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XPath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节点，获取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XPath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规则，并提取目标信息。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XPath Helper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的主要用途包括提供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XPath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表达式测试和调试功能，帮助开发者更好地理解和使用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XPath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113668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>
            <a:extLst>
              <a:ext uri="{FF2B5EF4-FFF2-40B4-BE49-F238E27FC236}">
                <a16:creationId xmlns:a16="http://schemas.microsoft.com/office/drawing/2014/main" id="{75EEC8C1-833B-B228-2048-EDB5E936EAE7}"/>
              </a:ext>
            </a:extLst>
          </p:cNvPr>
          <p:cNvSpPr txBox="1"/>
          <p:nvPr/>
        </p:nvSpPr>
        <p:spPr>
          <a:xfrm>
            <a:off x="1940832" y="263797"/>
            <a:ext cx="6412946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5.3.1 </a:t>
            </a:r>
            <a:r>
              <a:rPr kumimoji="0" lang="en-US" altLang="zh-CN" sz="3200" dirty="0" err="1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Xpath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与</a:t>
            </a:r>
            <a:r>
              <a:rPr kumimoji="0" lang="en-US" altLang="zh-CN" sz="3200" dirty="0" err="1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lxml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解析库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1DEC5D-E996-A587-7923-F45C71C4D040}"/>
              </a:ext>
            </a:extLst>
          </p:cNvPr>
          <p:cNvSpPr txBox="1"/>
          <p:nvPr/>
        </p:nvSpPr>
        <p:spPr>
          <a:xfrm>
            <a:off x="1260506" y="1330596"/>
            <a:ext cx="10016837" cy="1689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使用之前需要先在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Chrome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浏览器上添加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XPath Helper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插件。安装成功后可以在右上角位置显示了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XPath Helper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    图标 ，单击该图标可以看到浏览器顶部弹出一个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XPath Helper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界面，如图所示。</a:t>
            </a:r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B876AD6C-AB1A-1085-6CEC-6BC09D53E1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6256" y="2086927"/>
            <a:ext cx="311372" cy="272451"/>
          </a:xfrm>
          <a:prstGeom prst="rect">
            <a:avLst/>
          </a:prstGeom>
          <a:noFill/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AC080780-1471-D372-FC59-5064472A6D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7618" y="3262934"/>
            <a:ext cx="9859725" cy="129877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496369F-52DF-B6B9-8A69-D7E8CFA282F7}"/>
              </a:ext>
            </a:extLst>
          </p:cNvPr>
          <p:cNvSpPr txBox="1"/>
          <p:nvPr/>
        </p:nvSpPr>
        <p:spPr>
          <a:xfrm>
            <a:off x="1417618" y="4804990"/>
            <a:ext cx="10016837" cy="1689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左侧是编辑区，用于输入路径表达式，输入表达式后，右侧区域中会展示选取的结果，并且会将结果总数目（默认显示的值为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0 </a:t>
            </a:r>
            <a:r>
              <a:rPr lang="zh-CN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）显示到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RESULTS</a:t>
            </a:r>
            <a:r>
              <a:rPr lang="zh-CN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后面的括号里面。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2824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>
            <a:extLst>
              <a:ext uri="{FF2B5EF4-FFF2-40B4-BE49-F238E27FC236}">
                <a16:creationId xmlns:a16="http://schemas.microsoft.com/office/drawing/2014/main" id="{75EEC8C1-833B-B228-2048-EDB5E936EAE7}"/>
              </a:ext>
            </a:extLst>
          </p:cNvPr>
          <p:cNvSpPr txBox="1"/>
          <p:nvPr/>
        </p:nvSpPr>
        <p:spPr>
          <a:xfrm>
            <a:off x="1940832" y="263797"/>
            <a:ext cx="6412946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5.3.1 </a:t>
            </a:r>
            <a:r>
              <a:rPr kumimoji="0" lang="en-US" altLang="zh-CN" sz="3200" dirty="0" err="1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Xpath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与</a:t>
            </a:r>
            <a:r>
              <a:rPr kumimoji="0" lang="en-US" altLang="zh-CN" sz="3200" dirty="0" err="1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lxml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解析库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1DEC5D-E996-A587-7923-F45C71C4D040}"/>
              </a:ext>
            </a:extLst>
          </p:cNvPr>
          <p:cNvSpPr txBox="1"/>
          <p:nvPr/>
        </p:nvSpPr>
        <p:spPr>
          <a:xfrm>
            <a:off x="1473449" y="1139539"/>
            <a:ext cx="10016837" cy="1862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以下是一个使用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XPath Helper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开发工具测试的实例：</a:t>
            </a:r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打开链接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https://book.douban.com/top250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496369F-52DF-B6B9-8A69-D7E8CFA282F7}"/>
              </a:ext>
            </a:extLst>
          </p:cNvPr>
          <p:cNvSpPr txBox="1"/>
          <p:nvPr/>
        </p:nvSpPr>
        <p:spPr>
          <a:xfrm>
            <a:off x="1473449" y="2507935"/>
            <a:ext cx="3420051" cy="2797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来到豆瓣读书首页，在该页面中获取页面上方的导航栏文字“</a:t>
            </a:r>
            <a:r>
              <a:rPr lang="zh-CN" altLang="en-US" sz="2400" b="1" dirty="0">
                <a:solidFill>
                  <a:srgbClr val="1352A8"/>
                </a:solidFill>
                <a:latin typeface="微软雅黑" pitchFamily="34" charset="-122"/>
                <a:ea typeface="微软雅黑" pitchFamily="34" charset="-122"/>
              </a:rPr>
              <a:t>购书单、电子图书、豆瓣书店</a:t>
            </a:r>
            <a:r>
              <a:rPr lang="en-US" altLang="zh-CN" sz="2400" b="1" dirty="0">
                <a:solidFill>
                  <a:srgbClr val="1352A8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，如图所示。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77E93C2-557B-D115-9F99-3A8391073B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6873" y="2507935"/>
            <a:ext cx="6733810" cy="3845419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647689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>
            <a:extLst>
              <a:ext uri="{FF2B5EF4-FFF2-40B4-BE49-F238E27FC236}">
                <a16:creationId xmlns:a16="http://schemas.microsoft.com/office/drawing/2014/main" id="{75EEC8C1-833B-B228-2048-EDB5E936EAE7}"/>
              </a:ext>
            </a:extLst>
          </p:cNvPr>
          <p:cNvSpPr txBox="1"/>
          <p:nvPr/>
        </p:nvSpPr>
        <p:spPr>
          <a:xfrm>
            <a:off x="1940832" y="263797"/>
            <a:ext cx="6412946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5.3.1 </a:t>
            </a:r>
            <a:r>
              <a:rPr kumimoji="0" lang="en-US" altLang="zh-CN" sz="3200" dirty="0" err="1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Xpath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与</a:t>
            </a:r>
            <a:r>
              <a:rPr kumimoji="0" lang="en-US" altLang="zh-CN" sz="3200" dirty="0" err="1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lxml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解析库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1DEC5D-E996-A587-7923-F45C71C4D040}"/>
              </a:ext>
            </a:extLst>
          </p:cNvPr>
          <p:cNvSpPr txBox="1"/>
          <p:nvPr/>
        </p:nvSpPr>
        <p:spPr>
          <a:xfrm>
            <a:off x="1162738" y="1146057"/>
            <a:ext cx="10261000" cy="1135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在该页面的“购书单”，上方单击鼠标右键，打开快捷菜单，在该菜单中选择“检查”，部弹出了带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Elements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的界面，并定位到对应元素源代码位置。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496369F-52DF-B6B9-8A69-D7E8CFA282F7}"/>
              </a:ext>
            </a:extLst>
          </p:cNvPr>
          <p:cNvSpPr txBox="1"/>
          <p:nvPr/>
        </p:nvSpPr>
        <p:spPr>
          <a:xfrm>
            <a:off x="917684" y="2795837"/>
            <a:ext cx="3979993" cy="32696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导航栏文字“购书单、电子图书、豆瓣书店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……”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内容分别在几个相同结构的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&lt;li&gt;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标签下的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&lt;a&gt;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标签中，分析上页图中元素的层次结构后，推断出最终的路径表达式可以为：</a:t>
            </a:r>
            <a:r>
              <a:rPr lang="en-US" altLang="zh-CN" sz="2000" b="1" dirty="0">
                <a:solidFill>
                  <a:srgbClr val="1352A8"/>
                </a:solidFill>
                <a:latin typeface="微软雅黑" pitchFamily="34" charset="-122"/>
                <a:ea typeface="微软雅黑" pitchFamily="34" charset="-122"/>
              </a:rPr>
              <a:t>//div[@class='nav-items']/ul/li/a/text()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2943F53-43C4-9522-5CA9-C569C73198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4725" y="2353264"/>
            <a:ext cx="5649013" cy="4416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486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>
            <a:extLst>
              <a:ext uri="{FF2B5EF4-FFF2-40B4-BE49-F238E27FC236}">
                <a16:creationId xmlns:a16="http://schemas.microsoft.com/office/drawing/2014/main" id="{75EEC8C1-833B-B228-2048-EDB5E936EAE7}"/>
              </a:ext>
            </a:extLst>
          </p:cNvPr>
          <p:cNvSpPr txBox="1"/>
          <p:nvPr/>
        </p:nvSpPr>
        <p:spPr>
          <a:xfrm>
            <a:off x="1940832" y="263797"/>
            <a:ext cx="6412946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5.3.1 </a:t>
            </a:r>
            <a:r>
              <a:rPr kumimoji="0" lang="en-US" altLang="zh-CN" sz="3200" dirty="0" err="1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Xpath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与</a:t>
            </a:r>
            <a:r>
              <a:rPr kumimoji="0" lang="en-US" altLang="zh-CN" sz="3200" dirty="0" err="1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lxml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解析库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1DEC5D-E996-A587-7923-F45C71C4D040}"/>
              </a:ext>
            </a:extLst>
          </p:cNvPr>
          <p:cNvSpPr txBox="1"/>
          <p:nvPr/>
        </p:nvSpPr>
        <p:spPr>
          <a:xfrm>
            <a:off x="1162738" y="1146057"/>
            <a:ext cx="10261000" cy="1135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打开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XPath Helper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工具，在左侧的编辑区域中输入上述路径表达式，此时右侧区域中展示了选取的结果，上方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RESULTS(6)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表示结果数目，如图所示。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8834362-812E-E1A1-AD5A-21AC03FEA1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238" y="2419961"/>
            <a:ext cx="9692140" cy="1010617"/>
          </a:xfrm>
          <a:prstGeom prst="rect">
            <a:avLst/>
          </a:prstGeom>
        </p:spPr>
      </p:pic>
      <p:sp>
        <p:nvSpPr>
          <p:cNvPr id="3" name="Rectangle 1">
            <a:extLst>
              <a:ext uri="{FF2B5EF4-FFF2-40B4-BE49-F238E27FC236}">
                <a16:creationId xmlns:a16="http://schemas.microsoft.com/office/drawing/2014/main" id="{AD39BDD7-BA59-FB57-2363-9F3874DBE3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8238" y="3700430"/>
            <a:ext cx="5209034" cy="2787301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266616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from 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lxml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import 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etree</a:t>
            </a:r>
            <a:endParaRPr kumimoji="0" lang="en-US" altLang="zh-CN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import requests</a:t>
            </a: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url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= "https://book.douban.com/top250"</a:t>
            </a: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response = 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requests.get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url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html = 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response.text</a:t>
            </a:r>
            <a:endParaRPr kumimoji="0" lang="en-US" altLang="zh-CN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tree = etree.HTML(html)</a:t>
            </a: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items = 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tree.xpath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('//div[@class='nav-items']/ul/li/a/text()')</a:t>
            </a: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print(items)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D2DAC3E-9B7D-4B94-9ED5-20F61BEE5816}"/>
              </a:ext>
            </a:extLst>
          </p:cNvPr>
          <p:cNvSpPr txBox="1"/>
          <p:nvPr/>
        </p:nvSpPr>
        <p:spPr>
          <a:xfrm>
            <a:off x="6740884" y="3700430"/>
            <a:ext cx="4269494" cy="28079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首先使用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Requests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库发送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GET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请求，并获取响应结果。将响应结果（网页源代码）通过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etree.HTML()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方法，解析为可操作的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HTML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文档树，然后使用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XPath</a:t>
            </a:r>
            <a:r>
              <a:rPr lang="zh-CN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表达式中的来选择所有导航栏中对应的文本。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6891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>
            <a:extLst>
              <a:ext uri="{FF2B5EF4-FFF2-40B4-BE49-F238E27FC236}">
                <a16:creationId xmlns:a16="http://schemas.microsoft.com/office/drawing/2014/main" id="{75EEC8C1-833B-B228-2048-EDB5E936EAE7}"/>
              </a:ext>
            </a:extLst>
          </p:cNvPr>
          <p:cNvSpPr txBox="1"/>
          <p:nvPr/>
        </p:nvSpPr>
        <p:spPr>
          <a:xfrm>
            <a:off x="1940832" y="263797"/>
            <a:ext cx="6412946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5.3.2 Beautiful Soup</a:t>
            </a:r>
            <a:endParaRPr kumimoji="0" lang="zh-CN" altLang="en-US" sz="32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1DEC5D-E996-A587-7923-F45C71C4D040}"/>
              </a:ext>
            </a:extLst>
          </p:cNvPr>
          <p:cNvSpPr txBox="1"/>
          <p:nvPr/>
        </p:nvSpPr>
        <p:spPr>
          <a:xfrm>
            <a:off x="1162738" y="1146057"/>
            <a:ext cx="10261000" cy="39050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BeautifulSoup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库是一个常用的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库，提供了一种简单而灵活的方式来解析、遍历和搜索文档树，可以解析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HTML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XML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文档，具有良好的容错性，能够灵活地适应网页的变化。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BeautifulSoup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库支持多种解析器，包括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的内置解析器和第三方库（如</a:t>
            </a: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lxml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html5lib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）。它提供了一系列方法和属性来提取节点中的数据，可以使用标签名、属性、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CSS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选择器等方式来查找和提取感兴趣的节点和数据。</a:t>
            </a:r>
          </a:p>
        </p:txBody>
      </p:sp>
    </p:spTree>
    <p:extLst>
      <p:ext uri="{BB962C8B-B14F-4D97-AF65-F5344CB8AC3E}">
        <p14:creationId xmlns:p14="http://schemas.microsoft.com/office/powerpoint/2010/main" val="2834216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>
            <a:extLst>
              <a:ext uri="{FF2B5EF4-FFF2-40B4-BE49-F238E27FC236}">
                <a16:creationId xmlns:a16="http://schemas.microsoft.com/office/drawing/2014/main" id="{75EEC8C1-833B-B228-2048-EDB5E936EAE7}"/>
              </a:ext>
            </a:extLst>
          </p:cNvPr>
          <p:cNvSpPr txBox="1"/>
          <p:nvPr/>
        </p:nvSpPr>
        <p:spPr>
          <a:xfrm>
            <a:off x="1940832" y="263797"/>
            <a:ext cx="6412946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5.3.2 Beautiful Soup</a:t>
            </a:r>
            <a:endParaRPr kumimoji="0" lang="zh-CN" altLang="en-US" sz="32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1DEC5D-E996-A587-7923-F45C71C4D040}"/>
              </a:ext>
            </a:extLst>
          </p:cNvPr>
          <p:cNvSpPr txBox="1"/>
          <p:nvPr/>
        </p:nvSpPr>
        <p:spPr>
          <a:xfrm>
            <a:off x="654738" y="1147754"/>
            <a:ext cx="9708462" cy="581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使用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Beautiful Soup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解析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HTML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页面并提取所有标题的示例：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867C984-4D45-D5CB-87AD-EE75FEA69C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938" y="1846930"/>
            <a:ext cx="5161862" cy="460152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9323C17A-0767-7586-D41F-BB9FCB43343C}"/>
              </a:ext>
            </a:extLst>
          </p:cNvPr>
          <p:cNvSpPr txBox="1"/>
          <p:nvPr/>
        </p:nvSpPr>
        <p:spPr>
          <a:xfrm>
            <a:off x="6430005" y="1997839"/>
            <a:ext cx="463169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使用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Requests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库发送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GET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请求并获取响应结果。将响应的 内容使用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Beautiful Soup()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构造函数创建一个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Beautiful Soup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对象。</a:t>
            </a:r>
            <a:endParaRPr lang="en-US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使用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find()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方 法，选择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class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属性值为“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global-nav-items”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div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标签，再使用 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find_all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()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方法 选择所有该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div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下的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li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标签，并在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for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循环中使用 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text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属性获取其文本内容。 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115892AA-DEB9-CB84-5B96-3562916F9A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0005" y="5710246"/>
            <a:ext cx="5161863" cy="248053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72BD81E4-CA4A-34D0-C62D-5D9D70376F61}"/>
              </a:ext>
            </a:extLst>
          </p:cNvPr>
          <p:cNvSpPr txBox="1"/>
          <p:nvPr/>
        </p:nvSpPr>
        <p:spPr>
          <a:xfrm>
            <a:off x="6430005" y="4949225"/>
            <a:ext cx="1770962" cy="581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1352A8"/>
                </a:solidFill>
                <a:latin typeface="微软雅黑" pitchFamily="34" charset="-122"/>
                <a:ea typeface="微软雅黑" pitchFamily="34" charset="-122"/>
              </a:rPr>
              <a:t>运行结果：</a:t>
            </a:r>
          </a:p>
        </p:txBody>
      </p:sp>
    </p:spTree>
    <p:extLst>
      <p:ext uri="{BB962C8B-B14F-4D97-AF65-F5344CB8AC3E}">
        <p14:creationId xmlns:p14="http://schemas.microsoft.com/office/powerpoint/2010/main" val="914859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>
            <a:extLst>
              <a:ext uri="{FF2B5EF4-FFF2-40B4-BE49-F238E27FC236}">
                <a16:creationId xmlns:a16="http://schemas.microsoft.com/office/drawing/2014/main" id="{75EEC8C1-833B-B228-2048-EDB5E936EAE7}"/>
              </a:ext>
            </a:extLst>
          </p:cNvPr>
          <p:cNvSpPr txBox="1"/>
          <p:nvPr/>
        </p:nvSpPr>
        <p:spPr>
          <a:xfrm>
            <a:off x="1940832" y="263797"/>
            <a:ext cx="6412946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5.3.3 </a:t>
            </a:r>
            <a:r>
              <a:rPr kumimoji="0" lang="en-US" altLang="zh-CN" sz="3200" dirty="0" err="1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JSONPath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与</a:t>
            </a:r>
            <a:r>
              <a:rPr kumimoji="0" lang="en-US" altLang="zh-CN" sz="3200" dirty="0" err="1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json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库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1DEC5D-E996-A587-7923-F45C71C4D040}"/>
              </a:ext>
            </a:extLst>
          </p:cNvPr>
          <p:cNvSpPr txBox="1"/>
          <p:nvPr/>
        </p:nvSpPr>
        <p:spPr>
          <a:xfrm>
            <a:off x="654738" y="1460194"/>
            <a:ext cx="10610162" cy="1689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JSONPath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是一种用于在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JSON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数据中进行导航和提取数据的查询语言。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JSON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库是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的内置库，用于处理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JSON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数据。</a:t>
            </a: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json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模块提供了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对象的序列化和反序列化功能。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A1D74CB-F798-EA3F-223D-790EF6D1AF86}"/>
              </a:ext>
            </a:extLst>
          </p:cNvPr>
          <p:cNvSpPr txBox="1"/>
          <p:nvPr/>
        </p:nvSpPr>
        <p:spPr>
          <a:xfrm>
            <a:off x="654738" y="3760869"/>
            <a:ext cx="10495862" cy="1689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json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模块提供了四个方法：</a:t>
            </a:r>
            <a:r>
              <a:rPr lang="en-US" altLang="zh-CN" sz="2400" b="1" dirty="0">
                <a:solidFill>
                  <a:srgbClr val="1352A8"/>
                </a:solidFill>
                <a:latin typeface="微软雅黑" pitchFamily="34" charset="-122"/>
                <a:ea typeface="微软雅黑" pitchFamily="34" charset="-122"/>
              </a:rPr>
              <a:t>dumps</a:t>
            </a:r>
            <a:r>
              <a:rPr lang="zh-CN" altLang="en-US" sz="2400" b="1" dirty="0">
                <a:solidFill>
                  <a:srgbClr val="1352A8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b="1" dirty="0">
                <a:solidFill>
                  <a:srgbClr val="1352A8"/>
                </a:solidFill>
                <a:latin typeface="微软雅黑" pitchFamily="34" charset="-122"/>
                <a:ea typeface="微软雅黑" pitchFamily="34" charset="-122"/>
              </a:rPr>
              <a:t>dump</a:t>
            </a:r>
            <a:r>
              <a:rPr lang="zh-CN" altLang="en-US" sz="2400" b="1" dirty="0">
                <a:solidFill>
                  <a:srgbClr val="1352A8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b="1" dirty="0">
                <a:solidFill>
                  <a:srgbClr val="1352A8"/>
                </a:solidFill>
                <a:latin typeface="微软雅黑" pitchFamily="34" charset="-122"/>
                <a:ea typeface="微软雅黑" pitchFamily="34" charset="-122"/>
              </a:rPr>
              <a:t>loads</a:t>
            </a:r>
            <a:r>
              <a:rPr lang="zh-CN" altLang="en-US" sz="2400" b="1" dirty="0">
                <a:solidFill>
                  <a:srgbClr val="1352A8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b="1" dirty="0">
                <a:solidFill>
                  <a:srgbClr val="1352A8"/>
                </a:solidFill>
                <a:latin typeface="微软雅黑" pitchFamily="34" charset="-122"/>
                <a:ea typeface="微软雅黑" pitchFamily="34" charset="-122"/>
              </a:rPr>
              <a:t>load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，用于字符串和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数据类型间进行转换。其中，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loads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load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方法用于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对象的反序列化，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dumps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dump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方法用于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对象的序列化。</a:t>
            </a:r>
          </a:p>
        </p:txBody>
      </p:sp>
    </p:spTree>
    <p:extLst>
      <p:ext uri="{BB962C8B-B14F-4D97-AF65-F5344CB8AC3E}">
        <p14:creationId xmlns:p14="http://schemas.microsoft.com/office/powerpoint/2010/main" val="1114343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>
            <a:extLst>
              <a:ext uri="{FF2B5EF4-FFF2-40B4-BE49-F238E27FC236}">
                <a16:creationId xmlns:a16="http://schemas.microsoft.com/office/drawing/2014/main" id="{75EEC8C1-833B-B228-2048-EDB5E936EAE7}"/>
              </a:ext>
            </a:extLst>
          </p:cNvPr>
          <p:cNvSpPr txBox="1"/>
          <p:nvPr/>
        </p:nvSpPr>
        <p:spPr>
          <a:xfrm>
            <a:off x="1940832" y="263797"/>
            <a:ext cx="6412946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5.3.3 </a:t>
            </a:r>
            <a:r>
              <a:rPr kumimoji="0" lang="en-US" altLang="zh-CN" sz="3200" dirty="0" err="1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JSONPath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与</a:t>
            </a:r>
            <a:r>
              <a:rPr kumimoji="0" lang="en-US" altLang="zh-CN" sz="3200" dirty="0" err="1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json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库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A1D74CB-F798-EA3F-223D-790EF6D1AF86}"/>
              </a:ext>
            </a:extLst>
          </p:cNvPr>
          <p:cNvSpPr txBox="1"/>
          <p:nvPr/>
        </p:nvSpPr>
        <p:spPr>
          <a:xfrm>
            <a:off x="883338" y="1056501"/>
            <a:ext cx="9644962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以下是使用</a:t>
            </a:r>
            <a:r>
              <a:rPr lang="en-US" altLang="zh-CN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json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库从</a:t>
            </a:r>
            <a:r>
              <a:rPr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JSON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数据中提取特定字段的示例：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48369C1-085A-5C70-606A-FFBBFC3FCF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4202" y="1834649"/>
            <a:ext cx="4878522" cy="3611982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B9B844C7-0100-76A0-265A-02712850BE8A}"/>
              </a:ext>
            </a:extLst>
          </p:cNvPr>
          <p:cNvSpPr txBox="1"/>
          <p:nvPr/>
        </p:nvSpPr>
        <p:spPr>
          <a:xfrm>
            <a:off x="883338" y="5597924"/>
            <a:ext cx="1034809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以上示例中，使用 </a:t>
            </a: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json.loads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()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方法将 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JSON 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字符串解析为 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 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字典。 通过字典的键访问相应的值，从而提取 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JSON 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数据中的特定字段</a:t>
            </a:r>
            <a:r>
              <a:rPr lang="zh-CN" altLang="en-US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721016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>
            <a:extLst>
              <a:ext uri="{FF2B5EF4-FFF2-40B4-BE49-F238E27FC236}">
                <a16:creationId xmlns:a16="http://schemas.microsoft.com/office/drawing/2014/main" id="{75EEC8C1-833B-B228-2048-EDB5E936EAE7}"/>
              </a:ext>
            </a:extLst>
          </p:cNvPr>
          <p:cNvSpPr txBox="1"/>
          <p:nvPr/>
        </p:nvSpPr>
        <p:spPr>
          <a:xfrm>
            <a:off x="1940832" y="263797"/>
            <a:ext cx="6412946" cy="646331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5.4 Scrapy</a:t>
            </a:r>
            <a:r>
              <a:rPr kumimoji="0" lang="zh-CN" altLang="en-US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框架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1DEC5D-E996-A587-7923-F45C71C4D040}"/>
              </a:ext>
            </a:extLst>
          </p:cNvPr>
          <p:cNvSpPr txBox="1"/>
          <p:nvPr/>
        </p:nvSpPr>
        <p:spPr>
          <a:xfrm>
            <a:off x="654738" y="1460194"/>
            <a:ext cx="10610162" cy="1135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Scrapy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是一个强大的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开源网络爬虫框架，它提供了一套完整的工具和机制，用于快速、高效地构建和部署网络爬虫。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A1D74CB-F798-EA3F-223D-790EF6D1AF86}"/>
              </a:ext>
            </a:extLst>
          </p:cNvPr>
          <p:cNvSpPr txBox="1"/>
          <p:nvPr/>
        </p:nvSpPr>
        <p:spPr>
          <a:xfrm>
            <a:off x="711888" y="3029614"/>
            <a:ext cx="10495862" cy="1689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Scrapy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框架具有高度的可扩展性和灵活性，能够处理复杂的爬取任务，并支持异步网络请求、数据解析、数据存储等功能。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Scrapy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用途广泛，可以用于数据挖掘、监测和自动化测试，信息处理和历史档案等大量应用。</a:t>
            </a:r>
          </a:p>
        </p:txBody>
      </p:sp>
    </p:spTree>
    <p:extLst>
      <p:ext uri="{BB962C8B-B14F-4D97-AF65-F5344CB8AC3E}">
        <p14:creationId xmlns:p14="http://schemas.microsoft.com/office/powerpoint/2010/main" val="1819847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>
            <a:extLst>
              <a:ext uri="{FF2B5EF4-FFF2-40B4-BE49-F238E27FC236}">
                <a16:creationId xmlns:a16="http://schemas.microsoft.com/office/drawing/2014/main" id="{C4432088-8A23-40D0-8817-DB4BED14AC7D}"/>
              </a:ext>
            </a:extLst>
          </p:cNvPr>
          <p:cNvSpPr txBox="1">
            <a:spLocks/>
          </p:cNvSpPr>
          <p:nvPr/>
        </p:nvSpPr>
        <p:spPr>
          <a:xfrm>
            <a:off x="1923106" y="2069881"/>
            <a:ext cx="8555420" cy="14950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2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45000"/>
              </a:lnSpc>
            </a:pPr>
            <a:r>
              <a:rPr lang="zh-CN" altLang="en-US" sz="17600" b="1" dirty="0">
                <a:solidFill>
                  <a:schemeClr val="bg1"/>
                </a:solidFill>
              </a:rPr>
              <a:t>任务五 豆瓣读书</a:t>
            </a:r>
            <a:r>
              <a:rPr lang="en-US" altLang="zh-CN" sz="17600" b="1" dirty="0">
                <a:solidFill>
                  <a:schemeClr val="bg1"/>
                </a:solidFill>
              </a:rPr>
              <a:t>Top250</a:t>
            </a:r>
            <a:r>
              <a:rPr lang="zh-CN" altLang="en-US" sz="17600" b="1" dirty="0">
                <a:solidFill>
                  <a:schemeClr val="bg1"/>
                </a:solidFill>
              </a:rPr>
              <a:t>爬虫</a:t>
            </a:r>
          </a:p>
        </p:txBody>
      </p:sp>
      <p:sp>
        <p:nvSpPr>
          <p:cNvPr id="7" name="矩形 15">
            <a:extLst>
              <a:ext uri="{FF2B5EF4-FFF2-40B4-BE49-F238E27FC236}">
                <a16:creationId xmlns:a16="http://schemas.microsoft.com/office/drawing/2014/main" id="{FB2453AE-6160-48AD-A909-81AEC18706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78051" y="5006360"/>
            <a:ext cx="2653228" cy="961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网络爬虫工作原理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</a:t>
            </a:r>
            <a:r>
              <a:rPr kumimoji="0" lang="en-US" altLang="zh-CN" sz="20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requests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库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8" name="图片 1">
            <a:extLst>
              <a:ext uri="{FF2B5EF4-FFF2-40B4-BE49-F238E27FC236}">
                <a16:creationId xmlns:a16="http://schemas.microsoft.com/office/drawing/2014/main" id="{7822EC53-DA81-49C4-A63A-117B74C9E2C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55625" y="5038725"/>
            <a:ext cx="4305300" cy="141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2">
            <a:extLst>
              <a:ext uri="{FF2B5EF4-FFF2-40B4-BE49-F238E27FC236}">
                <a16:creationId xmlns:a16="http://schemas.microsoft.com/office/drawing/2014/main" id="{89532A7D-90B8-4619-B4C3-D8717FEF76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62428" y="5017933"/>
            <a:ext cx="2653229" cy="961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数据解析技术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scrapy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框架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1684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>
            <a:extLst>
              <a:ext uri="{FF2B5EF4-FFF2-40B4-BE49-F238E27FC236}">
                <a16:creationId xmlns:a16="http://schemas.microsoft.com/office/drawing/2014/main" id="{75EEC8C1-833B-B228-2048-EDB5E936EAE7}"/>
              </a:ext>
            </a:extLst>
          </p:cNvPr>
          <p:cNvSpPr txBox="1"/>
          <p:nvPr/>
        </p:nvSpPr>
        <p:spPr>
          <a:xfrm>
            <a:off x="1940832" y="263797"/>
            <a:ext cx="6412946" cy="646331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5.4 Scrapy</a:t>
            </a:r>
            <a:r>
              <a:rPr kumimoji="0" lang="zh-CN" altLang="en-US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框架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1DEC5D-E996-A587-7923-F45C71C4D040}"/>
              </a:ext>
            </a:extLst>
          </p:cNvPr>
          <p:cNvSpPr txBox="1"/>
          <p:nvPr/>
        </p:nvSpPr>
        <p:spPr>
          <a:xfrm>
            <a:off x="654738" y="1460194"/>
            <a:ext cx="10610162" cy="1135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Scrapy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框架由多个组件构成，每个组件都负责处理爬虫的不同方面。以下是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Scrapy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的主要组件：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A1D74CB-F798-EA3F-223D-790EF6D1AF86}"/>
              </a:ext>
            </a:extLst>
          </p:cNvPr>
          <p:cNvSpPr txBox="1"/>
          <p:nvPr/>
        </p:nvSpPr>
        <p:spPr>
          <a:xfrm>
            <a:off x="1207188" y="2816160"/>
            <a:ext cx="10222812" cy="32696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引擎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(Scrapy Engine)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：负责控制数据流在系统中所有组件间的流动，并在相应动作发生时触发事件。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调度器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(Scheduler)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：用来接收引擎发过来的请求，压入队列中，并在引擎再次请求的时候返回。可以想像成一个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URL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的优先队列，由它来决定下一个要抓取的网址是什么，同时去除重复的网址。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下载器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(Downloader)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：用于下载网页内容，并将网页内容返回给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Scrapy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引擎，下载器是建立在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twisted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这个高效的异步模型上的。</a:t>
            </a:r>
          </a:p>
        </p:txBody>
      </p:sp>
    </p:spTree>
    <p:extLst>
      <p:ext uri="{BB962C8B-B14F-4D97-AF65-F5344CB8AC3E}">
        <p14:creationId xmlns:p14="http://schemas.microsoft.com/office/powerpoint/2010/main" val="3070618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>
            <a:extLst>
              <a:ext uri="{FF2B5EF4-FFF2-40B4-BE49-F238E27FC236}">
                <a16:creationId xmlns:a16="http://schemas.microsoft.com/office/drawing/2014/main" id="{75EEC8C1-833B-B228-2048-EDB5E936EAE7}"/>
              </a:ext>
            </a:extLst>
          </p:cNvPr>
          <p:cNvSpPr txBox="1"/>
          <p:nvPr/>
        </p:nvSpPr>
        <p:spPr>
          <a:xfrm>
            <a:off x="1940832" y="263797"/>
            <a:ext cx="6412946" cy="646331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5.4 Scrapy</a:t>
            </a:r>
            <a:r>
              <a:rPr kumimoji="0" lang="zh-CN" altLang="en-US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框架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1DEC5D-E996-A587-7923-F45C71C4D040}"/>
              </a:ext>
            </a:extLst>
          </p:cNvPr>
          <p:cNvSpPr txBox="1"/>
          <p:nvPr/>
        </p:nvSpPr>
        <p:spPr>
          <a:xfrm>
            <a:off x="654738" y="1295617"/>
            <a:ext cx="10610162" cy="1135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Scrapy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框架由多个组件构成，每个组件都负责处理爬虫的不同方面。以下是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Scrapy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的主要组件：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A1D74CB-F798-EA3F-223D-790EF6D1AF86}"/>
              </a:ext>
            </a:extLst>
          </p:cNvPr>
          <p:cNvSpPr txBox="1"/>
          <p:nvPr/>
        </p:nvSpPr>
        <p:spPr>
          <a:xfrm>
            <a:off x="1207188" y="2561691"/>
            <a:ext cx="10222812" cy="3731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爬虫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(Spiders)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：爬虫是主要干活的组件，用于从特定的网页中提取自己需要的信息，即所谓的实体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(Item)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。用户也可以从中提取出链接，让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Scrapy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继续抓取下一个页面。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实体管道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(Item Pipeline)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：负责处理爬虫从网页中抽取的实体，主要的功能是持久化实体、验证实体的有效性、清除不需要的信息。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下载器中间件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(Downloader 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Middlewares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：位于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Scrapy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引擎和下载器之间的框架，主要是处理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Scrapy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引擎与下载器之间的请求及响应。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爬虫中间件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(Spider 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Middlewares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：介于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Scrapy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引擎和爬虫之间的框架，主要工作是处理爬虫输入的响应和输出的结果及新的请求。</a:t>
            </a:r>
          </a:p>
        </p:txBody>
      </p:sp>
    </p:spTree>
    <p:extLst>
      <p:ext uri="{BB962C8B-B14F-4D97-AF65-F5344CB8AC3E}">
        <p14:creationId xmlns:p14="http://schemas.microsoft.com/office/powerpoint/2010/main" val="95942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>
            <a:extLst>
              <a:ext uri="{FF2B5EF4-FFF2-40B4-BE49-F238E27FC236}">
                <a16:creationId xmlns:a16="http://schemas.microsoft.com/office/drawing/2014/main" id="{75EEC8C1-833B-B228-2048-EDB5E936EAE7}"/>
              </a:ext>
            </a:extLst>
          </p:cNvPr>
          <p:cNvSpPr txBox="1"/>
          <p:nvPr/>
        </p:nvSpPr>
        <p:spPr>
          <a:xfrm>
            <a:off x="1940832" y="263797"/>
            <a:ext cx="6412946" cy="646331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5.4 Scrapy</a:t>
            </a:r>
            <a:r>
              <a:rPr kumimoji="0" lang="zh-CN" altLang="en-US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框架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1DEC5D-E996-A587-7923-F45C71C4D040}"/>
              </a:ext>
            </a:extLst>
          </p:cNvPr>
          <p:cNvSpPr txBox="1"/>
          <p:nvPr/>
        </p:nvSpPr>
        <p:spPr>
          <a:xfrm>
            <a:off x="1277172" y="1257517"/>
            <a:ext cx="7244662" cy="581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使用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scrapy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编写爬虫的一般步骤如下：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A1D74CB-F798-EA3F-223D-790EF6D1AF86}"/>
              </a:ext>
            </a:extLst>
          </p:cNvPr>
          <p:cNvSpPr txBox="1"/>
          <p:nvPr/>
        </p:nvSpPr>
        <p:spPr>
          <a:xfrm>
            <a:off x="1378772" y="2020863"/>
            <a:ext cx="10222812" cy="3731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1)	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安装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Scrapy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通过以下命令安装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Scrapy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1352A8"/>
                </a:solidFill>
                <a:latin typeface="微软雅黑" pitchFamily="34" charset="-122"/>
                <a:ea typeface="微软雅黑" pitchFamily="34" charset="-122"/>
              </a:rPr>
              <a:t>     pip install scrapy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2)	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创建项目：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安装好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scrapy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框架后，可以使用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Scrapy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的命令行工具来创建一个新的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Scrapy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项目。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altLang="zh-CN" sz="2000" b="1" dirty="0">
                <a:solidFill>
                  <a:srgbClr val="1352A8"/>
                </a:solidFill>
                <a:latin typeface="微软雅黑" pitchFamily="34" charset="-122"/>
                <a:ea typeface="微软雅黑" pitchFamily="34" charset="-122"/>
              </a:rPr>
              <a:t>scrapy </a:t>
            </a:r>
            <a:r>
              <a:rPr lang="en-US" altLang="zh-CN" sz="2000" b="1" dirty="0" err="1">
                <a:solidFill>
                  <a:srgbClr val="1352A8"/>
                </a:solidFill>
                <a:latin typeface="微软雅黑" pitchFamily="34" charset="-122"/>
                <a:ea typeface="微软雅黑" pitchFamily="34" charset="-122"/>
              </a:rPr>
              <a:t>startproject</a:t>
            </a:r>
            <a:r>
              <a:rPr lang="en-US" altLang="zh-CN" sz="2000" b="1" dirty="0">
                <a:solidFill>
                  <a:srgbClr val="1352A8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b="1" dirty="0" err="1">
                <a:solidFill>
                  <a:srgbClr val="1352A8"/>
                </a:solidFill>
                <a:latin typeface="微软雅黑" pitchFamily="34" charset="-122"/>
                <a:ea typeface="微软雅黑" pitchFamily="34" charset="-122"/>
              </a:rPr>
              <a:t>myproject</a:t>
            </a:r>
            <a:endParaRPr lang="en-US" altLang="zh-CN" sz="2000" b="1" dirty="0">
              <a:solidFill>
                <a:srgbClr val="1352A8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其中，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myproject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是项目名称，这会创建一个名为</a:t>
            </a:r>
            <a:r>
              <a:rPr lang="en-US" altLang="zh-CN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myproject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的目录，其中包含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Scrapy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项目的所有必要文件和目录结构。</a:t>
            </a:r>
          </a:p>
        </p:txBody>
      </p:sp>
    </p:spTree>
    <p:extLst>
      <p:ext uri="{BB962C8B-B14F-4D97-AF65-F5344CB8AC3E}">
        <p14:creationId xmlns:p14="http://schemas.microsoft.com/office/powerpoint/2010/main" val="702524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>
            <a:extLst>
              <a:ext uri="{FF2B5EF4-FFF2-40B4-BE49-F238E27FC236}">
                <a16:creationId xmlns:a16="http://schemas.microsoft.com/office/drawing/2014/main" id="{75EEC8C1-833B-B228-2048-EDB5E936EAE7}"/>
              </a:ext>
            </a:extLst>
          </p:cNvPr>
          <p:cNvSpPr txBox="1"/>
          <p:nvPr/>
        </p:nvSpPr>
        <p:spPr>
          <a:xfrm>
            <a:off x="1940832" y="263797"/>
            <a:ext cx="6412946" cy="646331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5.4 Scrapy</a:t>
            </a:r>
            <a:r>
              <a:rPr kumimoji="0" lang="zh-CN" altLang="en-US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框架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1DEC5D-E996-A587-7923-F45C71C4D040}"/>
              </a:ext>
            </a:extLst>
          </p:cNvPr>
          <p:cNvSpPr txBox="1"/>
          <p:nvPr/>
        </p:nvSpPr>
        <p:spPr>
          <a:xfrm>
            <a:off x="1277172" y="1257517"/>
            <a:ext cx="7244662" cy="581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使用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scrapy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编写爬虫的一般步骤如下：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A1D74CB-F798-EA3F-223D-790EF6D1AF86}"/>
              </a:ext>
            </a:extLst>
          </p:cNvPr>
          <p:cNvSpPr txBox="1"/>
          <p:nvPr/>
        </p:nvSpPr>
        <p:spPr>
          <a:xfrm>
            <a:off x="1277172" y="2185963"/>
            <a:ext cx="10222812" cy="32696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3)	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定义爬虫：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进入项目目录，创建一个新的爬虫。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Scrapy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爬虫是一个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类，它定义了如何从网页中提取数据以及如何进行后续的处理。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2000" b="1" dirty="0">
                <a:solidFill>
                  <a:srgbClr val="1352A8"/>
                </a:solidFill>
                <a:latin typeface="微软雅黑" pitchFamily="34" charset="-122"/>
                <a:ea typeface="微软雅黑" pitchFamily="34" charset="-122"/>
              </a:rPr>
              <a:t>cd </a:t>
            </a:r>
            <a:r>
              <a:rPr lang="en-US" altLang="zh-CN" sz="2000" b="1" dirty="0" err="1">
                <a:solidFill>
                  <a:srgbClr val="1352A8"/>
                </a:solidFill>
                <a:latin typeface="微软雅黑" pitchFamily="34" charset="-122"/>
                <a:ea typeface="微软雅黑" pitchFamily="34" charset="-122"/>
              </a:rPr>
              <a:t>myproject</a:t>
            </a:r>
            <a:r>
              <a:rPr lang="en-US" altLang="zh-CN" sz="2000" b="1" dirty="0">
                <a:solidFill>
                  <a:srgbClr val="1352A8"/>
                </a:solidFill>
                <a:latin typeface="微软雅黑" pitchFamily="34" charset="-122"/>
                <a:ea typeface="微软雅黑" pitchFamily="34" charset="-122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1352A8"/>
                </a:solidFill>
                <a:latin typeface="微软雅黑" pitchFamily="34" charset="-122"/>
                <a:ea typeface="微软雅黑" pitchFamily="34" charset="-122"/>
              </a:rPr>
              <a:t>    scrapy </a:t>
            </a:r>
            <a:r>
              <a:rPr lang="en-US" altLang="zh-CN" sz="2000" b="1" dirty="0" err="1">
                <a:solidFill>
                  <a:srgbClr val="1352A8"/>
                </a:solidFill>
                <a:latin typeface="微软雅黑" pitchFamily="34" charset="-122"/>
                <a:ea typeface="微软雅黑" pitchFamily="34" charset="-122"/>
              </a:rPr>
              <a:t>genspider</a:t>
            </a:r>
            <a:r>
              <a:rPr lang="en-US" altLang="zh-CN" sz="2000" b="1" dirty="0">
                <a:solidFill>
                  <a:srgbClr val="1352A8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b="1" dirty="0" err="1">
                <a:solidFill>
                  <a:srgbClr val="1352A8"/>
                </a:solidFill>
                <a:latin typeface="微软雅黑" pitchFamily="34" charset="-122"/>
                <a:ea typeface="微软雅黑" pitchFamily="34" charset="-122"/>
              </a:rPr>
              <a:t>myspider</a:t>
            </a:r>
            <a:r>
              <a:rPr lang="en-US" altLang="zh-CN" sz="2000" b="1" dirty="0">
                <a:solidFill>
                  <a:srgbClr val="1352A8"/>
                </a:solidFill>
                <a:latin typeface="微软雅黑" pitchFamily="34" charset="-122"/>
                <a:ea typeface="微软雅黑" pitchFamily="34" charset="-122"/>
              </a:rPr>
              <a:t> example.com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执行命令后将在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spiders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目录下生成一个名为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myspider.py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的文件，可以在其中编写你的爬虫逻辑。</a:t>
            </a:r>
          </a:p>
        </p:txBody>
      </p:sp>
    </p:spTree>
    <p:extLst>
      <p:ext uri="{BB962C8B-B14F-4D97-AF65-F5344CB8AC3E}">
        <p14:creationId xmlns:p14="http://schemas.microsoft.com/office/powerpoint/2010/main" val="3244403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>
            <a:extLst>
              <a:ext uri="{FF2B5EF4-FFF2-40B4-BE49-F238E27FC236}">
                <a16:creationId xmlns:a16="http://schemas.microsoft.com/office/drawing/2014/main" id="{75EEC8C1-833B-B228-2048-EDB5E936EAE7}"/>
              </a:ext>
            </a:extLst>
          </p:cNvPr>
          <p:cNvSpPr txBox="1"/>
          <p:nvPr/>
        </p:nvSpPr>
        <p:spPr>
          <a:xfrm>
            <a:off x="1940832" y="263797"/>
            <a:ext cx="6412946" cy="646331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5.4 Scrapy</a:t>
            </a:r>
            <a:r>
              <a:rPr kumimoji="0" lang="zh-CN" altLang="en-US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框架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1DEC5D-E996-A587-7923-F45C71C4D040}"/>
              </a:ext>
            </a:extLst>
          </p:cNvPr>
          <p:cNvSpPr txBox="1"/>
          <p:nvPr/>
        </p:nvSpPr>
        <p:spPr>
          <a:xfrm>
            <a:off x="1277172" y="1257517"/>
            <a:ext cx="7244662" cy="581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使用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scrapy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编写爬虫的一般步骤如下：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A1D74CB-F798-EA3F-223D-790EF6D1AF86}"/>
              </a:ext>
            </a:extLst>
          </p:cNvPr>
          <p:cNvSpPr txBox="1"/>
          <p:nvPr/>
        </p:nvSpPr>
        <p:spPr>
          <a:xfrm>
            <a:off x="1378772" y="2020863"/>
            <a:ext cx="9721028" cy="3731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4)	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编写爬虫逻辑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在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myspider.py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文件中，需要定义你的爬虫类，并指定初始请求（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start requests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），然后定义如何从响应中提取数据。通常会使用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Scrapy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的选择器（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Selectors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）来定位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HTML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元素并提取文本或属性。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5)	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定义实体管道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如果需要持久化抓取的数据，可以定义实体管道（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Item Pipeline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）。在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myproject/pipelines.py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文件中，你可以编写处理爬虫返回的数据的逻辑，比如保存到数据库或文件中。</a:t>
            </a:r>
          </a:p>
        </p:txBody>
      </p:sp>
    </p:spTree>
    <p:extLst>
      <p:ext uri="{BB962C8B-B14F-4D97-AF65-F5344CB8AC3E}">
        <p14:creationId xmlns:p14="http://schemas.microsoft.com/office/powerpoint/2010/main" val="113980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>
            <a:extLst>
              <a:ext uri="{FF2B5EF4-FFF2-40B4-BE49-F238E27FC236}">
                <a16:creationId xmlns:a16="http://schemas.microsoft.com/office/drawing/2014/main" id="{75EEC8C1-833B-B228-2048-EDB5E936EAE7}"/>
              </a:ext>
            </a:extLst>
          </p:cNvPr>
          <p:cNvSpPr txBox="1"/>
          <p:nvPr/>
        </p:nvSpPr>
        <p:spPr>
          <a:xfrm>
            <a:off x="1940832" y="263797"/>
            <a:ext cx="6412946" cy="646331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5.4 Scrapy</a:t>
            </a:r>
            <a:r>
              <a:rPr kumimoji="0" lang="zh-CN" altLang="en-US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框架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1DEC5D-E996-A587-7923-F45C71C4D040}"/>
              </a:ext>
            </a:extLst>
          </p:cNvPr>
          <p:cNvSpPr txBox="1"/>
          <p:nvPr/>
        </p:nvSpPr>
        <p:spPr>
          <a:xfrm>
            <a:off x="1277172" y="1257517"/>
            <a:ext cx="7244662" cy="581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使用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scrapy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编写爬虫的一般步骤如下：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A1D74CB-F798-EA3F-223D-790EF6D1AF86}"/>
              </a:ext>
            </a:extLst>
          </p:cNvPr>
          <p:cNvSpPr txBox="1"/>
          <p:nvPr/>
        </p:nvSpPr>
        <p:spPr>
          <a:xfrm>
            <a:off x="1277172" y="1838574"/>
            <a:ext cx="10222812" cy="4654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6)	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配置项目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在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myproject/settings.py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文件中，你可以配置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Scrapy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的各种设置，比如并发请求数、中间件、管道等。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7)	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运行爬虫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最后，使用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Scrapy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的命令行工具来运行你的爬虫。</a:t>
            </a: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1352A8"/>
                </a:solidFill>
                <a:latin typeface="微软雅黑" pitchFamily="34" charset="-122"/>
                <a:ea typeface="微软雅黑" pitchFamily="34" charset="-122"/>
              </a:rPr>
              <a:t>      scrapy crawl </a:t>
            </a:r>
            <a:r>
              <a:rPr lang="en-US" altLang="zh-CN" sz="2000" b="1" dirty="0" err="1">
                <a:solidFill>
                  <a:srgbClr val="1352A8"/>
                </a:solidFill>
                <a:latin typeface="微软雅黑" pitchFamily="34" charset="-122"/>
                <a:ea typeface="微软雅黑" pitchFamily="34" charset="-122"/>
              </a:rPr>
              <a:t>myspider</a:t>
            </a:r>
            <a:endParaRPr lang="en-US" altLang="zh-CN" sz="2000" b="1" dirty="0">
              <a:solidFill>
                <a:srgbClr val="1352A8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启动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Scrapy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引擎，开始抓取你指定的网页，并按照你在爬虫中定义的逻辑处理响应。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8)	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查看和保存结果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Scrapy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会将抓取的结果输出到控制台。如果你定义了实体管道，那么结果还会按照你在管道中定义的逻辑被保存到数据库或文件中。</a:t>
            </a:r>
          </a:p>
        </p:txBody>
      </p:sp>
    </p:spTree>
    <p:extLst>
      <p:ext uri="{BB962C8B-B14F-4D97-AF65-F5344CB8AC3E}">
        <p14:creationId xmlns:p14="http://schemas.microsoft.com/office/powerpoint/2010/main" val="515392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726420D9-18E5-789D-3D87-80EC5862D632}"/>
              </a:ext>
            </a:extLst>
          </p:cNvPr>
          <p:cNvSpPr txBox="1"/>
          <p:nvPr/>
        </p:nvSpPr>
        <p:spPr>
          <a:xfrm>
            <a:off x="1969149" y="240095"/>
            <a:ext cx="2518768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任务实现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1443523" y="1659358"/>
            <a:ext cx="9826688" cy="1689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本任务要求编写一个爬虫，目标是从豆瓣读书网站（地址：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https://book.douban.com/top250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）获取豆瓣读书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Top250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书单的图书信息，包括书名、作者、评分等，并将结果保存到文件中。</a:t>
            </a:r>
          </a:p>
        </p:txBody>
      </p:sp>
    </p:spTree>
    <p:extLst>
      <p:ext uri="{BB962C8B-B14F-4D97-AF65-F5344CB8AC3E}">
        <p14:creationId xmlns:p14="http://schemas.microsoft.com/office/powerpoint/2010/main" val="8005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726420D9-18E5-789D-3D87-80EC5862D632}"/>
              </a:ext>
            </a:extLst>
          </p:cNvPr>
          <p:cNvSpPr txBox="1"/>
          <p:nvPr/>
        </p:nvSpPr>
        <p:spPr>
          <a:xfrm>
            <a:off x="1969149" y="240095"/>
            <a:ext cx="2518768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任务实现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1485087" y="2251640"/>
            <a:ext cx="9826688" cy="2797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使用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requests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库发起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请求，获取豆瓣读书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Top250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的网页源代码。</a:t>
            </a:r>
          </a:p>
          <a:p>
            <a:pPr indent="266700" algn="just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使用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kumimoji="1"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BeautifulSoup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库解析网页源代码，提取书名、作者、评分等信息。</a:t>
            </a:r>
          </a:p>
          <a:p>
            <a:pPr indent="266700" algn="just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使用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csv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库将提取的信息保存到文件中。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0085193-D16A-C6E8-ABF8-9DEBD438DDCE}"/>
              </a:ext>
            </a:extLst>
          </p:cNvPr>
          <p:cNvSpPr txBox="1"/>
          <p:nvPr/>
        </p:nvSpPr>
        <p:spPr>
          <a:xfrm>
            <a:off x="1485087" y="1408139"/>
            <a:ext cx="22522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案例分析：</a:t>
            </a:r>
            <a:endParaRPr lang="zh-CN" altLang="en-US" sz="2800" b="1" dirty="0">
              <a:solidFill>
                <a:srgbClr val="053B9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1342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E663BD27-037A-312F-4C5C-F514A5670AB1}"/>
              </a:ext>
            </a:extLst>
          </p:cNvPr>
          <p:cNvSpPr txBox="1"/>
          <p:nvPr/>
        </p:nvSpPr>
        <p:spPr>
          <a:xfrm>
            <a:off x="34154" y="1184280"/>
            <a:ext cx="4453763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参考代码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">
            <a:extLst>
              <a:ext uri="{FF2B5EF4-FFF2-40B4-BE49-F238E27FC236}">
                <a16:creationId xmlns:a16="http://schemas.microsoft.com/office/drawing/2014/main" id="{BBC39ACF-186E-9D70-B332-6C4A0B4477BF}"/>
              </a:ext>
            </a:extLst>
          </p:cNvPr>
          <p:cNvSpPr txBox="1"/>
          <p:nvPr/>
        </p:nvSpPr>
        <p:spPr>
          <a:xfrm>
            <a:off x="1969149" y="240095"/>
            <a:ext cx="2518768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任务实现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34E4A20B-73B2-5767-5886-AEB1D1D5F6CE}"/>
              </a:ext>
            </a:extLst>
          </p:cNvPr>
          <p:cNvGrpSpPr/>
          <p:nvPr/>
        </p:nvGrpSpPr>
        <p:grpSpPr>
          <a:xfrm>
            <a:off x="2261035" y="1515557"/>
            <a:ext cx="4816257" cy="4352444"/>
            <a:chOff x="2261035" y="1196980"/>
            <a:chExt cx="4816257" cy="4352444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1C6D4D1B-4B65-5E8E-D536-09DEBCBE353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61035" y="1196980"/>
              <a:ext cx="4816257" cy="342930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D584E0D6-3F7E-42CB-D824-B4FE7912360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2167"/>
            <a:stretch/>
          </p:blipFill>
          <p:spPr>
            <a:xfrm>
              <a:off x="2261035" y="1540957"/>
              <a:ext cx="4816257" cy="4008467"/>
            </a:xfrm>
            <a:prstGeom prst="rect">
              <a:avLst/>
            </a:prstGeom>
          </p:spPr>
        </p:pic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F78B42BB-FD35-9DB4-E061-BF1B970187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9598" y="3147425"/>
            <a:ext cx="4648603" cy="2720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661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726420D9-18E5-789D-3D87-80EC5862D632}"/>
              </a:ext>
            </a:extLst>
          </p:cNvPr>
          <p:cNvSpPr txBox="1"/>
          <p:nvPr/>
        </p:nvSpPr>
        <p:spPr>
          <a:xfrm>
            <a:off x="1969148" y="240095"/>
            <a:ext cx="6272977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任务实现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BB71E84-E2E0-33BD-6F27-58C2337513C7}"/>
              </a:ext>
            </a:extLst>
          </p:cNvPr>
          <p:cNvSpPr txBox="1"/>
          <p:nvPr/>
        </p:nvSpPr>
        <p:spPr>
          <a:xfrm>
            <a:off x="1065506" y="1293009"/>
            <a:ext cx="2485088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代码分析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D4E7F52-2F92-1780-3025-F4A73CFA30B3}"/>
              </a:ext>
            </a:extLst>
          </p:cNvPr>
          <p:cNvSpPr txBox="1"/>
          <p:nvPr/>
        </p:nvSpPr>
        <p:spPr>
          <a:xfrm>
            <a:off x="1297184" y="2213945"/>
            <a:ext cx="9826688" cy="44590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get_top250_books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函数用于获取豆瓣读书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Top250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图书一页中信息。它首先发起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请求获取网页源代码，然后使用</a:t>
            </a:r>
            <a:r>
              <a:rPr kumimoji="1"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BeautifulSoup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解析源代码，提取书名、作者和评分等信息，最后将信息保存到一个列表中并返回。</a:t>
            </a:r>
          </a:p>
          <a:p>
            <a:pPr indent="266700" algn="just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</a:t>
            </a:r>
            <a:r>
              <a:rPr kumimoji="1"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save_to_csv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函数用于将图书信息保存到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CSV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文件中。它使用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csv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库创建一个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CSV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文件，并将图书信息写入文件。</a:t>
            </a:r>
            <a:endParaRPr kumimoji="1"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>
              <a:lnSpc>
                <a:spcPct val="150000"/>
              </a:lnSpc>
            </a:pPr>
            <a:endParaRPr kumimoji="1"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 algn="just">
              <a:lnSpc>
                <a:spcPct val="150000"/>
              </a:lnSpc>
            </a:pPr>
            <a:endParaRPr kumimoji="1"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5999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8">
            <a:extLst>
              <a:ext uri="{FF2B5EF4-FFF2-40B4-BE49-F238E27FC236}">
                <a16:creationId xmlns:a16="http://schemas.microsoft.com/office/drawing/2014/main" id="{D85320F0-42E0-7267-4B90-E3A62E350F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0856" y="1409490"/>
            <a:ext cx="3055227" cy="707886"/>
          </a:xfrm>
          <a:prstGeom prst="roundRect">
            <a:avLst>
              <a:gd name="adj" fmla="val 16667"/>
            </a:avLst>
          </a:prstGeom>
          <a:solidFill>
            <a:srgbClr val="0C388F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16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微软雅黑" pitchFamily="34" charset="-122"/>
                <a:cs typeface="Arial" pitchFamily="34" charset="0"/>
              </a:rPr>
              <a:t>知识目标</a:t>
            </a:r>
          </a:p>
        </p:txBody>
      </p:sp>
      <p:sp>
        <p:nvSpPr>
          <p:cNvPr id="5" name="AutoShape 38">
            <a:extLst>
              <a:ext uri="{FF2B5EF4-FFF2-40B4-BE49-F238E27FC236}">
                <a16:creationId xmlns:a16="http://schemas.microsoft.com/office/drawing/2014/main" id="{52E368C2-A714-B782-49A4-9BE320C53E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8278" y="1409491"/>
            <a:ext cx="3055227" cy="707886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16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微软雅黑" pitchFamily="34" charset="-122"/>
                <a:cs typeface="Arial" pitchFamily="34" charset="0"/>
              </a:rPr>
              <a:t>技能目标</a:t>
            </a:r>
          </a:p>
        </p:txBody>
      </p:sp>
      <p:sp>
        <p:nvSpPr>
          <p:cNvPr id="6" name="AutoShape 38">
            <a:extLst>
              <a:ext uri="{FF2B5EF4-FFF2-40B4-BE49-F238E27FC236}">
                <a16:creationId xmlns:a16="http://schemas.microsoft.com/office/drawing/2014/main" id="{5EDE2D6E-87AD-FDCB-78F6-3801C9C336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65700" y="1409490"/>
            <a:ext cx="3055227" cy="724592"/>
          </a:xfrm>
          <a:prstGeom prst="roundRect">
            <a:avLst>
              <a:gd name="adj" fmla="val 16667"/>
            </a:avLst>
          </a:prstGeom>
          <a:solidFill>
            <a:srgbClr val="0C388F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16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微软雅黑" pitchFamily="34" charset="-122"/>
                <a:cs typeface="Arial" pitchFamily="34" charset="0"/>
              </a:rPr>
              <a:t>素养目标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5114B4D7-3962-5A6C-5ED9-38D120021667}"/>
              </a:ext>
            </a:extLst>
          </p:cNvPr>
          <p:cNvGrpSpPr/>
          <p:nvPr/>
        </p:nvGrpSpPr>
        <p:grpSpPr>
          <a:xfrm>
            <a:off x="8165487" y="2208424"/>
            <a:ext cx="3055440" cy="4055277"/>
            <a:chOff x="8109953" y="1866216"/>
            <a:chExt cx="3055440" cy="3772679"/>
          </a:xfrm>
        </p:grpSpPr>
        <p:sp>
          <p:nvSpPr>
            <p:cNvPr id="8" name="AutoShape 39">
              <a:extLst>
                <a:ext uri="{FF2B5EF4-FFF2-40B4-BE49-F238E27FC236}">
                  <a16:creationId xmlns:a16="http://schemas.microsoft.com/office/drawing/2014/main" id="{9CA13236-5AF6-CB76-9CF6-365387393C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09953" y="1866216"/>
              <a:ext cx="3055440" cy="3741167"/>
            </a:xfrm>
            <a:prstGeom prst="roundRect">
              <a:avLst>
                <a:gd name="adj" fmla="val 2872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7F7F7F">
                    <a:lumMod val="20000"/>
                    <a:lumOff val="80000"/>
                  </a:srgbClr>
                </a:gs>
              </a:gsLst>
              <a:lin ang="5400000" scaled="1"/>
            </a:gradFill>
            <a:ln w="9525" algn="ctr">
              <a:solidFill>
                <a:srgbClr val="7F7F7F">
                  <a:lumMod val="60000"/>
                  <a:lumOff val="40000"/>
                </a:srgbClr>
              </a:solidFill>
              <a:round/>
              <a:headEnd/>
              <a:tailEnd/>
            </a:ln>
            <a:effectLst/>
          </p:spPr>
          <p:txBody>
            <a:bodyPr vert="horz" wrap="none" lIns="109728" tIns="54864" rIns="109728" bIns="54864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50000"/>
                </a:lnSpc>
                <a:buClr>
                  <a:srgbClr val="007EEA"/>
                </a:buClr>
                <a:defRPr/>
              </a:pPr>
              <a:endParaRPr lang="zh-CN" altLang="en-US" sz="1680" kern="0" dirty="0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909A9C86-3A1E-F35D-0069-E52D2A75B9CB}"/>
                </a:ext>
              </a:extLst>
            </p:cNvPr>
            <p:cNvSpPr/>
            <p:nvPr/>
          </p:nvSpPr>
          <p:spPr>
            <a:xfrm>
              <a:off x="8290845" y="1866216"/>
              <a:ext cx="2773906" cy="377267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marL="285750" lvl="0" indent="-285750">
                <a:lnSpc>
                  <a:spcPts val="3000"/>
                </a:lnSpc>
                <a:spcAft>
                  <a:spcPts val="600"/>
                </a:spcAft>
                <a:buClr>
                  <a:srgbClr val="007EEA"/>
                </a:buClr>
                <a:buFont typeface="Wingdings" panose="05000000000000000000" pitchFamily="2" charset="2"/>
                <a:buChar char="Ø"/>
                <a:defRPr/>
              </a:pPr>
              <a:r>
                <a:rPr lang="zh-CN" altLang="en-US" sz="19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能够通过网络爬虫获取并处理数据，具备数据获取和处理能力</a:t>
              </a:r>
            </a:p>
            <a:p>
              <a:pPr marL="285750" lvl="0" indent="-285750">
                <a:lnSpc>
                  <a:spcPts val="3000"/>
                </a:lnSpc>
                <a:spcAft>
                  <a:spcPts val="600"/>
                </a:spcAft>
                <a:buClr>
                  <a:srgbClr val="007EEA"/>
                </a:buClr>
                <a:buFont typeface="Wingdings" panose="05000000000000000000" pitchFamily="2" charset="2"/>
                <a:buChar char="Ø"/>
                <a:defRPr/>
              </a:pPr>
              <a:r>
                <a:rPr lang="zh-CN" altLang="en-US" sz="19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加强对网络伦理和法律问题的认识，保证合法合规的获取和使用数据</a:t>
              </a:r>
            </a:p>
            <a:p>
              <a:pPr marL="285750" lvl="0" indent="-285750">
                <a:lnSpc>
                  <a:spcPts val="3000"/>
                </a:lnSpc>
                <a:spcAft>
                  <a:spcPts val="600"/>
                </a:spcAft>
                <a:buClr>
                  <a:srgbClr val="007EEA"/>
                </a:buClr>
                <a:buFont typeface="Wingdings" panose="05000000000000000000" pitchFamily="2" charset="2"/>
                <a:buChar char="Ø"/>
                <a:defRPr/>
              </a:pPr>
              <a:r>
                <a:rPr lang="zh-CN" altLang="en-US" sz="19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能够通过查阅官方文档、社区论坛或搜索引擎等渠道解决问题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44583FF-6AC9-867C-6DC8-053EEBD1F0B8}"/>
              </a:ext>
            </a:extLst>
          </p:cNvPr>
          <p:cNvGrpSpPr/>
          <p:nvPr/>
        </p:nvGrpSpPr>
        <p:grpSpPr>
          <a:xfrm>
            <a:off x="1270856" y="2191718"/>
            <a:ext cx="3055227" cy="4038110"/>
            <a:chOff x="1215322" y="1849510"/>
            <a:chExt cx="3055440" cy="4261651"/>
          </a:xfrm>
        </p:grpSpPr>
        <p:sp>
          <p:nvSpPr>
            <p:cNvPr id="11" name="AutoShape 39">
              <a:extLst>
                <a:ext uri="{FF2B5EF4-FFF2-40B4-BE49-F238E27FC236}">
                  <a16:creationId xmlns:a16="http://schemas.microsoft.com/office/drawing/2014/main" id="{5539DD0B-6348-1261-26B3-7EEC98111D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5322" y="1849510"/>
              <a:ext cx="3055440" cy="4261651"/>
            </a:xfrm>
            <a:prstGeom prst="roundRect">
              <a:avLst>
                <a:gd name="adj" fmla="val 2872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7F7F7F">
                    <a:lumMod val="20000"/>
                    <a:lumOff val="80000"/>
                  </a:srgbClr>
                </a:gs>
              </a:gsLst>
              <a:lin ang="5400000" scaled="1"/>
            </a:gradFill>
            <a:ln w="9525" algn="ctr">
              <a:solidFill>
                <a:srgbClr val="7F7F7F">
                  <a:lumMod val="60000"/>
                  <a:lumOff val="40000"/>
                </a:srgbClr>
              </a:solidFill>
              <a:round/>
              <a:headEnd/>
              <a:tailEnd/>
            </a:ln>
            <a:effectLst/>
          </p:spPr>
          <p:txBody>
            <a:bodyPr vert="horz" wrap="none" lIns="109728" tIns="54864" rIns="109728" bIns="54864" numCol="1" anchor="ctr" anchorCtr="0" compatLnSpc="1">
              <a:prstTxWarp prst="textNoShape">
                <a:avLst/>
              </a:prstTxWarp>
            </a:bodyPr>
            <a:lstStyle/>
            <a:p>
              <a:pPr>
                <a:lnSpc>
                  <a:spcPts val="2000"/>
                </a:lnSpc>
                <a:buClr>
                  <a:srgbClr val="007EEA"/>
                </a:buClr>
                <a:defRPr/>
              </a:pPr>
              <a:endParaRPr lang="zh-CN" altLang="en-US" sz="1680" kern="0" dirty="0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BC9291B2-573E-3AB6-2A66-2FFB1202F382}"/>
                </a:ext>
              </a:extLst>
            </p:cNvPr>
            <p:cNvSpPr/>
            <p:nvPr/>
          </p:nvSpPr>
          <p:spPr>
            <a:xfrm>
              <a:off x="1305660" y="2023509"/>
              <a:ext cx="2852792" cy="387050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marL="285750" indent="-285750">
                <a:lnSpc>
                  <a:spcPts val="3000"/>
                </a:lnSpc>
                <a:spcAft>
                  <a:spcPts val="600"/>
                </a:spcAft>
                <a:buClr>
                  <a:srgbClr val="007EEA"/>
                </a:buClr>
                <a:buFont typeface="Wingdings" panose="05000000000000000000" pitchFamily="2" charset="2"/>
                <a:buChar char="Ø"/>
                <a:defRPr/>
              </a:pPr>
              <a:r>
                <a:rPr lang="zh-CN" altLang="en-US" sz="20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理解网络爬虫的基本工作原理和合法性问题</a:t>
              </a:r>
            </a:p>
            <a:p>
              <a:pPr marL="285750" indent="-285750">
                <a:lnSpc>
                  <a:spcPts val="3000"/>
                </a:lnSpc>
                <a:spcAft>
                  <a:spcPts val="600"/>
                </a:spcAft>
                <a:buClr>
                  <a:srgbClr val="007EEA"/>
                </a:buClr>
                <a:buFont typeface="Wingdings" panose="05000000000000000000" pitchFamily="2" charset="2"/>
                <a:buChar char="Ø"/>
                <a:defRPr/>
              </a:pPr>
              <a:r>
                <a:rPr lang="zh-CN" altLang="en-US" sz="20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掌握使用</a:t>
              </a:r>
              <a:r>
                <a:rPr lang="en-US" altLang="zh-CN" sz="20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requests</a:t>
              </a:r>
              <a:r>
                <a:rPr lang="zh-CN" altLang="en-US" sz="20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库发送</a:t>
              </a:r>
              <a:r>
                <a:rPr lang="en-US" altLang="zh-CN" sz="20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HTTP</a:t>
              </a:r>
              <a:r>
                <a:rPr lang="zh-CN" altLang="en-US" sz="20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请求和获取网页内容的方法</a:t>
              </a:r>
            </a:p>
            <a:p>
              <a:pPr marL="285750" indent="-285750">
                <a:lnSpc>
                  <a:spcPts val="3000"/>
                </a:lnSpc>
                <a:spcAft>
                  <a:spcPts val="600"/>
                </a:spcAft>
                <a:buClr>
                  <a:srgbClr val="007EEA"/>
                </a:buClr>
                <a:buFont typeface="Wingdings" panose="05000000000000000000" pitchFamily="2" charset="2"/>
                <a:buChar char="Ø"/>
                <a:defRPr/>
              </a:pPr>
              <a:r>
                <a:rPr lang="zh-CN" altLang="en-US" sz="20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熟悉和</a:t>
              </a:r>
              <a:r>
                <a:rPr lang="en-US" altLang="zh-CN" sz="20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XPath</a:t>
              </a:r>
              <a:r>
                <a:rPr lang="zh-CN" altLang="en-US" sz="20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、</a:t>
              </a:r>
              <a:r>
                <a:rPr lang="en-US" altLang="zh-CN" sz="2000" kern="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lxml</a:t>
              </a:r>
              <a:r>
                <a:rPr lang="zh-CN" altLang="en-US" sz="20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以及</a:t>
              </a:r>
              <a:r>
                <a:rPr lang="en-US" altLang="zh-CN" sz="20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Beautiful Soup</a:t>
              </a:r>
              <a:r>
                <a:rPr lang="zh-CN" altLang="en-US" sz="20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等数据解析技术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04EF773-DF67-7B90-257F-3EC08511A2EE}"/>
              </a:ext>
            </a:extLst>
          </p:cNvPr>
          <p:cNvGrpSpPr/>
          <p:nvPr/>
        </p:nvGrpSpPr>
        <p:grpSpPr>
          <a:xfrm>
            <a:off x="4718278" y="2208425"/>
            <a:ext cx="3055227" cy="4021405"/>
            <a:chOff x="4742382" y="1866216"/>
            <a:chExt cx="3055227" cy="3741167"/>
          </a:xfrm>
        </p:grpSpPr>
        <p:sp>
          <p:nvSpPr>
            <p:cNvPr id="14" name="AutoShape 39">
              <a:extLst>
                <a:ext uri="{FF2B5EF4-FFF2-40B4-BE49-F238E27FC236}">
                  <a16:creationId xmlns:a16="http://schemas.microsoft.com/office/drawing/2014/main" id="{123ECB36-9530-3190-1012-E24897C7E6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2382" y="1866216"/>
              <a:ext cx="3055227" cy="3741167"/>
            </a:xfrm>
            <a:prstGeom prst="roundRect">
              <a:avLst>
                <a:gd name="adj" fmla="val 2872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7F7F7F">
                    <a:lumMod val="20000"/>
                    <a:lumOff val="80000"/>
                  </a:srgbClr>
                </a:gs>
              </a:gsLst>
              <a:lin ang="5400000" scaled="1"/>
            </a:gradFill>
            <a:ln w="9525" algn="ctr">
              <a:solidFill>
                <a:srgbClr val="7F7F7F">
                  <a:lumMod val="60000"/>
                  <a:lumOff val="40000"/>
                </a:srgbClr>
              </a:solidFill>
              <a:round/>
              <a:headEnd/>
              <a:tailEnd/>
            </a:ln>
            <a:effectLst/>
          </p:spPr>
          <p:txBody>
            <a:bodyPr vert="horz" wrap="none" lIns="109728" tIns="54864" rIns="109728" bIns="54864" numCol="1" anchor="ctr" anchorCtr="0" compatLnSpc="1">
              <a:prstTxWarp prst="textNoShape">
                <a:avLst/>
              </a:prstTxWarp>
            </a:bodyPr>
            <a:lstStyle/>
            <a:p>
              <a:pPr>
                <a:lnSpc>
                  <a:spcPts val="2000"/>
                </a:lnSpc>
                <a:buClr>
                  <a:srgbClr val="007EEA"/>
                </a:buClr>
                <a:defRPr/>
              </a:pPr>
              <a:endParaRPr lang="en-US" altLang="zh-CN" sz="1700" kern="0" dirty="0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06A8267B-D98F-532E-4C26-028BF11A497C}"/>
                </a:ext>
              </a:extLst>
            </p:cNvPr>
            <p:cNvSpPr/>
            <p:nvPr/>
          </p:nvSpPr>
          <p:spPr>
            <a:xfrm>
              <a:off x="4752869" y="1946131"/>
              <a:ext cx="2834791" cy="363231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marL="342900" lvl="0" indent="-342900" algn="just">
                <a:lnSpc>
                  <a:spcPct val="125000"/>
                </a:lnSpc>
                <a:buClr>
                  <a:srgbClr val="1352A8"/>
                </a:buClr>
                <a:buFont typeface="Wingdings" panose="05000000000000000000" pitchFamily="2" charset="2"/>
                <a:buChar char=""/>
              </a:pPr>
              <a:r>
                <a:rPr lang="zh-CN" altLang="en-US" sz="20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能够编写</a:t>
              </a:r>
              <a:r>
                <a:rPr lang="en-US" altLang="zh-CN" sz="20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Python</a:t>
              </a:r>
              <a:r>
                <a:rPr lang="zh-CN" altLang="en-US" sz="20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程序利用</a:t>
              </a:r>
              <a:r>
                <a:rPr lang="en-US" altLang="zh-CN" sz="20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requests</a:t>
              </a:r>
              <a:r>
                <a:rPr lang="zh-CN" altLang="en-US" sz="20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库抓取网页数据</a:t>
              </a:r>
            </a:p>
            <a:p>
              <a:pPr marL="342900" lvl="0" indent="-342900" algn="just">
                <a:lnSpc>
                  <a:spcPct val="125000"/>
                </a:lnSpc>
                <a:buClr>
                  <a:srgbClr val="1352A8"/>
                </a:buClr>
                <a:buFont typeface="Wingdings" panose="05000000000000000000" pitchFamily="2" charset="2"/>
                <a:buChar char=""/>
              </a:pPr>
              <a:r>
                <a:rPr lang="zh-CN" altLang="en-US" sz="20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能够使用</a:t>
              </a:r>
              <a:r>
                <a:rPr lang="en-US" altLang="zh-CN" sz="20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Beautiful Soup</a:t>
              </a:r>
              <a:r>
                <a:rPr lang="zh-CN" altLang="en-US" sz="20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或</a:t>
              </a:r>
              <a:r>
                <a:rPr lang="en-US" altLang="zh-CN" sz="20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XPath</a:t>
              </a:r>
              <a:r>
                <a:rPr lang="zh-CN" altLang="en-US" sz="20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、</a:t>
              </a:r>
              <a:r>
                <a:rPr lang="en-US" altLang="zh-CN" sz="2000" kern="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lxml</a:t>
              </a:r>
              <a:r>
                <a:rPr lang="zh-CN" altLang="en-US" sz="20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解析库提取目标数据</a:t>
              </a:r>
            </a:p>
            <a:p>
              <a:pPr marL="342900" lvl="0" indent="-342900" algn="just">
                <a:lnSpc>
                  <a:spcPct val="125000"/>
                </a:lnSpc>
                <a:buClr>
                  <a:srgbClr val="1352A8"/>
                </a:buClr>
                <a:buFont typeface="Wingdings" panose="05000000000000000000" pitchFamily="2" charset="2"/>
                <a:buChar char=""/>
              </a:pPr>
              <a:r>
                <a:rPr lang="zh-CN" altLang="en-US" sz="20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能够将爬取到的数据存储到文件或数据库中</a:t>
              </a:r>
            </a:p>
          </p:txBody>
        </p:sp>
      </p:grpSp>
      <p:sp>
        <p:nvSpPr>
          <p:cNvPr id="16" name="标题 1">
            <a:extLst>
              <a:ext uri="{FF2B5EF4-FFF2-40B4-BE49-F238E27FC236}">
                <a16:creationId xmlns:a16="http://schemas.microsoft.com/office/drawing/2014/main" id="{6209CE81-C44E-5B36-0AFB-62E40DFAC5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1657" y="256591"/>
            <a:ext cx="2392124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  <a:extLst>
            <a:ext uri="{909E8E84-426E-40dd-AFC4-6F175D3DCCD1}"/>
            <a:ext uri="{91240B29-F687-4f45-9708-019B960494DF}"/>
          </a:ex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  <a:sym typeface="宋体" charset="0"/>
              </a:rPr>
              <a:t>任务</a:t>
            </a: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  <a:sym typeface="宋体" charset="0"/>
              </a:rPr>
              <a:t>目标</a:t>
            </a:r>
          </a:p>
        </p:txBody>
      </p:sp>
    </p:spTree>
    <p:extLst>
      <p:ext uri="{BB962C8B-B14F-4D97-AF65-F5344CB8AC3E}">
        <p14:creationId xmlns:p14="http://schemas.microsoft.com/office/powerpoint/2010/main" val="3386231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726420D9-18E5-789D-3D87-80EC5862D632}"/>
              </a:ext>
            </a:extLst>
          </p:cNvPr>
          <p:cNvSpPr txBox="1"/>
          <p:nvPr/>
        </p:nvSpPr>
        <p:spPr>
          <a:xfrm>
            <a:off x="1969148" y="240095"/>
            <a:ext cx="6272977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任务实现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BB71E84-E2E0-33BD-6F27-58C2337513C7}"/>
              </a:ext>
            </a:extLst>
          </p:cNvPr>
          <p:cNvSpPr txBox="1"/>
          <p:nvPr/>
        </p:nvSpPr>
        <p:spPr>
          <a:xfrm>
            <a:off x="1036931" y="1201035"/>
            <a:ext cx="2485088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代码分析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D4E7F52-2F92-1780-3025-F4A73CFA30B3}"/>
              </a:ext>
            </a:extLst>
          </p:cNvPr>
          <p:cNvSpPr txBox="1"/>
          <p:nvPr/>
        </p:nvSpPr>
        <p:spPr>
          <a:xfrm>
            <a:off x="1468634" y="2100632"/>
            <a:ext cx="9826688" cy="2243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在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 __name__ == '__main__'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条件下，首先编写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页地址的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循环，在循环中调用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get_top250_books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函数获取该页中的图书信息，然后调用</a:t>
            </a:r>
            <a:r>
              <a:rPr kumimoji="1"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save_to_csv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函数将信息保存到文件中，循环结束后打印出成功保存的提示信息。</a:t>
            </a:r>
          </a:p>
        </p:txBody>
      </p:sp>
    </p:spTree>
    <p:extLst>
      <p:ext uri="{BB962C8B-B14F-4D97-AF65-F5344CB8AC3E}">
        <p14:creationId xmlns:p14="http://schemas.microsoft.com/office/powerpoint/2010/main" val="3864771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726420D9-18E5-789D-3D87-80EC5862D632}"/>
              </a:ext>
            </a:extLst>
          </p:cNvPr>
          <p:cNvSpPr txBox="1"/>
          <p:nvPr/>
        </p:nvSpPr>
        <p:spPr>
          <a:xfrm>
            <a:off x="1990065" y="232713"/>
            <a:ext cx="6272977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任务实现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AC6A77E-6F4C-ECF8-6232-602D33BB3807}"/>
              </a:ext>
            </a:extLst>
          </p:cNvPr>
          <p:cNvSpPr txBox="1"/>
          <p:nvPr/>
        </p:nvSpPr>
        <p:spPr>
          <a:xfrm>
            <a:off x="836872" y="1187984"/>
            <a:ext cx="2485088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运行结果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91448B0-7527-372A-8458-FEC19A5D63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3142" y="1187984"/>
            <a:ext cx="4222086" cy="514131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26C02A13-1565-8801-47D6-6988A1735919}"/>
              </a:ext>
            </a:extLst>
          </p:cNvPr>
          <p:cNvSpPr txBox="1"/>
          <p:nvPr/>
        </p:nvSpPr>
        <p:spPr>
          <a:xfrm>
            <a:off x="1079500" y="2360116"/>
            <a:ext cx="5016500" cy="2797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成功运行该代码后，会在当前目录下生成一个名为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top250_books.csv</a:t>
            </a:r>
            <a:r>
              <a:rPr kumimoji="1" lang="zh-CN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的文件，其中包含了豆瓣读书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Top250</a:t>
            </a:r>
            <a:r>
              <a:rPr kumimoji="1" lang="zh-CN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图书的书名、作者和评分信息，文件中的部分内容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如图所示：</a:t>
            </a:r>
          </a:p>
        </p:txBody>
      </p:sp>
    </p:spTree>
    <p:extLst>
      <p:ext uri="{BB962C8B-B14F-4D97-AF65-F5344CB8AC3E}">
        <p14:creationId xmlns:p14="http://schemas.microsoft.com/office/powerpoint/2010/main" val="952872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726420D9-18E5-789D-3D87-80EC5862D632}"/>
              </a:ext>
            </a:extLst>
          </p:cNvPr>
          <p:cNvSpPr txBox="1"/>
          <p:nvPr/>
        </p:nvSpPr>
        <p:spPr>
          <a:xfrm>
            <a:off x="1918348" y="290895"/>
            <a:ext cx="7073252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拓展案例</a:t>
            </a: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宋词三百首诗文信息爬虫</a:t>
            </a:r>
            <a:endParaRPr lang="zh-CN" altLang="en-US" sz="32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803385" y="1458159"/>
            <a:ext cx="5292615" cy="43897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案例要求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indent="266700" algn="just">
              <a:lnSpc>
                <a:spcPct val="125000"/>
              </a:lnSpc>
            </a:pP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本次任务的目标是编写一个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Scrapy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爬虫，用于爬取古诗文网（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gushiwen.cn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）上的宋词三百首的诗词内容。在古诗文网首页点击右上方的“宋词三百首”链接，进入宋词三百首页面，页面地址为：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https://so.gushiwen.cn/gushi/songsan.aspx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 如图所示。</a:t>
            </a:r>
            <a:endParaRPr lang="zh-CN" altLang="zh-CN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8FF598F-38FF-3450-6A55-F1ACE31948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0151" y="2131259"/>
            <a:ext cx="5481611" cy="3494842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664155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726420D9-18E5-789D-3D87-80EC5862D632}"/>
              </a:ext>
            </a:extLst>
          </p:cNvPr>
          <p:cNvSpPr txBox="1"/>
          <p:nvPr/>
        </p:nvSpPr>
        <p:spPr>
          <a:xfrm>
            <a:off x="1918348" y="290895"/>
            <a:ext cx="7073252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拓展案例</a:t>
            </a: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宋词三百首诗文信息爬虫</a:t>
            </a:r>
            <a:endParaRPr lang="zh-CN" altLang="en-US" sz="32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810059" y="1699459"/>
            <a:ext cx="4644915" cy="30047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案例要求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indent="266700" algn="just">
              <a:lnSpc>
                <a:spcPct val="125000"/>
              </a:lnSpc>
            </a:pP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案例要求爬虫能够自动从该页面，遍历所有宋词列表页面，并进入每一个诗文的详情页面，如图所示。在详情页面中抓取诗文的标题、作者以及内容。</a:t>
            </a:r>
            <a:endParaRPr lang="zh-CN" altLang="zh-CN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7359A92-5DF5-DD59-37C7-FAA0D5AA339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701"/>
          <a:stretch/>
        </p:blipFill>
        <p:spPr bwMode="auto">
          <a:xfrm>
            <a:off x="5844004" y="1696089"/>
            <a:ext cx="5712996" cy="3465821"/>
          </a:xfrm>
          <a:prstGeom prst="rect">
            <a:avLst/>
          </a:prstGeom>
          <a:ln w="952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 sd="0">
                  <a:custGeom>
                    <a:avLst/>
                    <a:gdLst/>
                    <a:ahLst/>
                    <a:cxnLst/>
                    <a:rect l="0" t="0" r="0" b="0"/>
                    <a:pathLst/>
                  </a:custGeom>
                  <ask:type/>
                </ask:lineSketchStyleProps>
              </a:ext>
            </a:extLst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804877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1188014" y="1437409"/>
            <a:ext cx="3943350" cy="45513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案例分析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indent="266700">
              <a:lnSpc>
                <a:spcPct val="150000"/>
              </a:lnSpc>
            </a:pP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本任务首先需要分析宋词三百首的页面结构，找出每首诗的详情页面的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url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地址，详情页面如图所示，案例目标是在该页面中获取诗文的标题、作者、朝代、诗文内容等信息。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FF448E7C-F563-16AA-6A46-517131DC8F55}"/>
              </a:ext>
            </a:extLst>
          </p:cNvPr>
          <p:cNvSpPr txBox="1"/>
          <p:nvPr/>
        </p:nvSpPr>
        <p:spPr>
          <a:xfrm>
            <a:off x="1918348" y="290895"/>
            <a:ext cx="7073252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拓展案例</a:t>
            </a: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宋词三百首诗文信息爬虫</a:t>
            </a:r>
            <a:endParaRPr lang="zh-CN" altLang="en-US" sz="32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1010307-B8D4-4BC2-B9D7-C4459189637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98"/>
          <a:stretch/>
        </p:blipFill>
        <p:spPr bwMode="auto">
          <a:xfrm>
            <a:off x="5556250" y="1905000"/>
            <a:ext cx="5683250" cy="4223542"/>
          </a:xfrm>
          <a:prstGeom prst="rect">
            <a:avLst/>
          </a:prstGeom>
          <a:ln w="9525" cap="flat" cmpd="sng" algn="ctr">
            <a:solidFill>
              <a:sysClr val="window" lastClr="FFFFFF">
                <a:lumMod val="75000"/>
              </a:sysClr>
            </a:solidFill>
            <a:prstDash val="solid"/>
            <a:round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 sd="0">
                  <a:custGeom>
                    <a:avLst/>
                    <a:gdLst/>
                    <a:ahLst/>
                    <a:cxnLst/>
                    <a:rect l="0" t="0" r="0" b="0"/>
                    <a:pathLst/>
                  </a:custGeom>
                  <ask:type/>
                </ask:lineSketchStyleProps>
              </a:ext>
            </a:extLst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501469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1149914" y="2974109"/>
            <a:ext cx="10165786" cy="34433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案例分析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indent="266700">
              <a:lnSpc>
                <a:spcPct val="150000"/>
              </a:lnSpc>
            </a:pP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在如图所示的界面查看网页源代码可以发现，每一卷的诗词都在一个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&lt;div class="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typecont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"&gt;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标签中，而每一个诗文的详情页面的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url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地址都在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span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标签下的第一个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标签中，可以通过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xpath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解析，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"//div[@class='sons']//div[@class='typecont']//a//@href"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，获取所有诗文的详情页面地址保存在列表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detail_urls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中。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FF448E7C-F563-16AA-6A46-517131DC8F55}"/>
              </a:ext>
            </a:extLst>
          </p:cNvPr>
          <p:cNvSpPr txBox="1"/>
          <p:nvPr/>
        </p:nvSpPr>
        <p:spPr>
          <a:xfrm>
            <a:off x="1918348" y="290895"/>
            <a:ext cx="7073252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拓展案例</a:t>
            </a: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宋词三百首诗文信息爬虫</a:t>
            </a:r>
            <a:endParaRPr lang="zh-CN" altLang="en-US" sz="32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0ACB678-BE94-8BF7-1D09-983CB6CD2B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0582" y="1196109"/>
            <a:ext cx="6655118" cy="237499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4432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1353114" y="1361209"/>
            <a:ext cx="10165786" cy="17813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案例分析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indent="266700">
              <a:lnSpc>
                <a:spcPct val="150000"/>
              </a:lnSpc>
            </a:pP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遍历该列表，依次打开诗文详情页面，采集标题、作者、朝代、诗文内容等详细信息。分析页面结构，可以从每个标签获取以上信息。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FF448E7C-F563-16AA-6A46-517131DC8F55}"/>
              </a:ext>
            </a:extLst>
          </p:cNvPr>
          <p:cNvSpPr txBox="1"/>
          <p:nvPr/>
        </p:nvSpPr>
        <p:spPr>
          <a:xfrm>
            <a:off x="1918348" y="290895"/>
            <a:ext cx="7073252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拓展案例</a:t>
            </a: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宋词三百首诗文信息爬虫</a:t>
            </a:r>
            <a:endParaRPr lang="zh-CN" altLang="en-US" sz="32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0ACB678-BE94-8BF7-1D09-983CB6CD2B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239" y="3441018"/>
            <a:ext cx="7591522" cy="2709167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64448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4466CFB-9D9C-650F-DA45-24E1998558EB}"/>
              </a:ext>
            </a:extLst>
          </p:cNvPr>
          <p:cNvSpPr txBox="1"/>
          <p:nvPr/>
        </p:nvSpPr>
        <p:spPr>
          <a:xfrm>
            <a:off x="1918348" y="290895"/>
            <a:ext cx="7073252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拓展案例</a:t>
            </a: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宋词三百首诗文信息爬虫</a:t>
            </a:r>
            <a:endParaRPr lang="zh-CN" altLang="en-US" sz="32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53E2E959-704F-AC74-5EE5-F5E613BD41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2587" y="1030892"/>
            <a:ext cx="4915326" cy="320067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6BB87516-4621-730A-A959-E28B1266FD1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3157"/>
          <a:stretch/>
        </p:blipFill>
        <p:spPr>
          <a:xfrm>
            <a:off x="6530126" y="1918364"/>
            <a:ext cx="4922947" cy="4248780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id="{D0BC31ED-7AEE-BB1C-D692-1A20449E2174}"/>
              </a:ext>
            </a:extLst>
          </p:cNvPr>
          <p:cNvGrpSpPr/>
          <p:nvPr/>
        </p:nvGrpSpPr>
        <p:grpSpPr>
          <a:xfrm>
            <a:off x="1542587" y="4633619"/>
            <a:ext cx="4791488" cy="1533525"/>
            <a:chOff x="6336451" y="5411134"/>
            <a:chExt cx="4791488" cy="1533525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1C4A9FA7-6E78-5599-41BD-E1BEAE69415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336451" y="5938732"/>
              <a:ext cx="4762913" cy="1005927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9F3BF024-F931-DD5F-354E-219FA0D5D2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88437" r="3251"/>
            <a:stretch/>
          </p:blipFill>
          <p:spPr>
            <a:xfrm>
              <a:off x="6365026" y="5411134"/>
              <a:ext cx="4762913" cy="565698"/>
            </a:xfrm>
            <a:prstGeom prst="rect">
              <a:avLst/>
            </a:prstGeom>
          </p:spPr>
        </p:pic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E065B8B5-75B3-FA90-F40B-98F8B6D22441}"/>
              </a:ext>
            </a:extLst>
          </p:cNvPr>
          <p:cNvSpPr txBox="1"/>
          <p:nvPr/>
        </p:nvSpPr>
        <p:spPr>
          <a:xfrm>
            <a:off x="6365507" y="1030892"/>
            <a:ext cx="4453763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参考代码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3368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D40FFCF-F04C-0C44-BD7A-973B4356B473}"/>
              </a:ext>
            </a:extLst>
          </p:cNvPr>
          <p:cNvSpPr txBox="1"/>
          <p:nvPr/>
        </p:nvSpPr>
        <p:spPr>
          <a:xfrm>
            <a:off x="1188014" y="1437409"/>
            <a:ext cx="10293940" cy="39973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代码分析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	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get_poem_detail_urls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函数主要是获取诗词详情页面的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url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地址，使用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lxml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etree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模块解析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HTML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内容，并通过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XPath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表达式定位到包含诗词详情页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URL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标签。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	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parse_poem_detail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函数负责解析诗词详情页面，提取取诗词的标题、作者、朝代和内容，同样使用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XPath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表达式定位元素。诗词信息提取成功后，保存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song_poems.txt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到文件中。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3D17F0C3-4469-2D8A-5F35-F19103E0EFF3}"/>
              </a:ext>
            </a:extLst>
          </p:cNvPr>
          <p:cNvSpPr txBox="1"/>
          <p:nvPr/>
        </p:nvSpPr>
        <p:spPr>
          <a:xfrm>
            <a:off x="1918348" y="290895"/>
            <a:ext cx="7073252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拓展案例</a:t>
            </a: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宋词三百首诗文信息爬虫</a:t>
            </a:r>
            <a:endParaRPr lang="zh-CN" altLang="en-US" sz="32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1925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D40FFCF-F04C-0C44-BD7A-973B4356B473}"/>
              </a:ext>
            </a:extLst>
          </p:cNvPr>
          <p:cNvSpPr txBox="1"/>
          <p:nvPr/>
        </p:nvSpPr>
        <p:spPr>
          <a:xfrm>
            <a:off x="1188014" y="1437409"/>
            <a:ext cx="10293940" cy="28893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代码分析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	使用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try-except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结构来处理可能发生的异常。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	代码开头配置了日志记录的基本设置，包括日志级别和格式。这有助于在程序运行时追踪和调试信息。</a:t>
            </a:r>
          </a:p>
          <a:p>
            <a:pPr indent="266700">
              <a:lnSpc>
                <a:spcPct val="150000"/>
              </a:lnSpc>
            </a:pP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C78BCDD5-0EE8-728C-3F5E-2FB6470555F9}"/>
              </a:ext>
            </a:extLst>
          </p:cNvPr>
          <p:cNvSpPr txBox="1"/>
          <p:nvPr/>
        </p:nvSpPr>
        <p:spPr>
          <a:xfrm>
            <a:off x="1918348" y="290895"/>
            <a:ext cx="7073252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拓展案例</a:t>
            </a: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宋词三百首诗文信息爬虫</a:t>
            </a:r>
            <a:endParaRPr lang="zh-CN" altLang="en-US" sz="32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1445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6E69A4D-3183-4268-892F-4FB611F1F07F}"/>
              </a:ext>
            </a:extLst>
          </p:cNvPr>
          <p:cNvSpPr txBox="1"/>
          <p:nvPr/>
        </p:nvSpPr>
        <p:spPr>
          <a:xfrm>
            <a:off x="1969149" y="240095"/>
            <a:ext cx="2518768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任务分析</a:t>
            </a:r>
          </a:p>
        </p:txBody>
      </p:sp>
      <p:sp>
        <p:nvSpPr>
          <p:cNvPr id="16389" name="矩形 7">
            <a:extLst>
              <a:ext uri="{FF2B5EF4-FFF2-40B4-BE49-F238E27FC236}">
                <a16:creationId xmlns:a16="http://schemas.microsoft.com/office/drawing/2014/main" id="{B81387BF-75D9-4676-8BBB-D13D7BC506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5211" y="2289259"/>
            <a:ext cx="9785101" cy="3905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豆瓣读书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Top250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根据海量用户的评价和阅读行为统计出的图书排行榜，反映了豆瓣用户对图书的喜好和推荐程度，为读者提供了一个可靠的推荐指南，可以更容易地找到值得阅读的优质图书，拓展阅读领域、发现新作品的读者来说具有很强的借鉴作用。本任务要求编写一个爬虫，目标是从豆瓣读书网站（地址：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https://book.douban.com/top250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）获取豆瓣读书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Top250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书单的图书信息，包括书名、作者、评分等，并将结果保存到文件中。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8C731C8-D8FC-82D9-6C5C-5DEFC5EA49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5211" y="1521884"/>
            <a:ext cx="689662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zh-CN" altLang="en-US" sz="3600" b="1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豆瓣读书</a:t>
            </a:r>
            <a:r>
              <a:rPr kumimoji="0" lang="en-US" altLang="zh-CN" sz="3600" b="1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Top250</a:t>
            </a:r>
            <a:r>
              <a:rPr kumimoji="0" lang="zh-CN" altLang="en-US" sz="3600" b="1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爬虫</a:t>
            </a:r>
            <a:endParaRPr kumimoji="0" lang="en-US" altLang="zh-CN" sz="3600" b="1" dirty="0">
              <a:solidFill>
                <a:srgbClr val="1353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3171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AC6A77E-6F4C-ECF8-6232-602D33BB3807}"/>
              </a:ext>
            </a:extLst>
          </p:cNvPr>
          <p:cNvSpPr txBox="1"/>
          <p:nvPr/>
        </p:nvSpPr>
        <p:spPr>
          <a:xfrm>
            <a:off x="958577" y="1441619"/>
            <a:ext cx="2485088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运行结果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F94E5B-6D7A-F24C-98F1-03B139881514}"/>
              </a:ext>
            </a:extLst>
          </p:cNvPr>
          <p:cNvSpPr txBox="1"/>
          <p:nvPr/>
        </p:nvSpPr>
        <p:spPr>
          <a:xfrm>
            <a:off x="1918348" y="290895"/>
            <a:ext cx="7073252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拓展案例</a:t>
            </a: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宋词三百首诗文信息爬虫</a:t>
            </a:r>
            <a:endParaRPr lang="zh-CN" altLang="en-US" sz="32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2BD8FEB-4739-E273-DD5D-C934924536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3664" y="1263818"/>
            <a:ext cx="5890835" cy="5218119"/>
          </a:xfrm>
          <a:prstGeom prst="rect">
            <a:avLst/>
          </a:prstGeom>
          <a:ln w="9525"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676381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726420D9-18E5-789D-3D87-80EC5862D632}"/>
              </a:ext>
            </a:extLst>
          </p:cNvPr>
          <p:cNvSpPr txBox="1"/>
          <p:nvPr/>
        </p:nvSpPr>
        <p:spPr>
          <a:xfrm>
            <a:off x="1969149" y="240095"/>
            <a:ext cx="2518768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任务总结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1407967" y="1916821"/>
            <a:ext cx="9572923" cy="3247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本任务通过编写网络爬虫程序，成功爬取了豆瓣读书</a:t>
            </a:r>
            <a:r>
              <a:rPr kumimoji="1"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Top250</a:t>
            </a: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的书单数据。学生掌握了网络爬虫的基本工作原理和合法性要求，学会了使用</a:t>
            </a:r>
            <a:r>
              <a:rPr kumimoji="1"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requests</a:t>
            </a: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库发送</a:t>
            </a:r>
            <a:r>
              <a:rPr kumimoji="1"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</a:t>
            </a: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请求、使用数据解析工具提取网页数据，并了解了</a:t>
            </a:r>
            <a:r>
              <a:rPr kumimoji="1"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Scrapy</a:t>
            </a: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框架的基本使用。任务实践增强了学生的数据获取和处理能力。</a:t>
            </a:r>
            <a:endParaRPr kumimoji="1" lang="zh-CN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8859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726420D9-18E5-789D-3D87-80EC5862D632}"/>
              </a:ext>
            </a:extLst>
          </p:cNvPr>
          <p:cNvSpPr txBox="1"/>
          <p:nvPr/>
        </p:nvSpPr>
        <p:spPr>
          <a:xfrm>
            <a:off x="1969149" y="240095"/>
            <a:ext cx="2518768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</a:t>
            </a:r>
            <a:r>
              <a:rPr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评价</a:t>
            </a:r>
            <a:endParaRPr kumimoji="0" lang="zh-CN" altLang="en-US" sz="40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986520" y="2024467"/>
            <a:ext cx="10023858" cy="26015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00100" lvl="1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能够编写</a:t>
            </a:r>
            <a:r>
              <a:rPr kumimoji="1"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爬虫程序抓取网页数据，并将数据存储到本地文件中，提升了数据获取和处理的实际能力。</a:t>
            </a:r>
          </a:p>
          <a:p>
            <a:pPr marL="800100" lvl="1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过任务实践，能够理解数据获取的合法性和伦理问题，加深了对网络数据利用的法律意识和社会责任感。</a:t>
            </a:r>
          </a:p>
        </p:txBody>
      </p:sp>
    </p:spTree>
    <p:extLst>
      <p:ext uri="{BB962C8B-B14F-4D97-AF65-F5344CB8AC3E}">
        <p14:creationId xmlns:p14="http://schemas.microsoft.com/office/powerpoint/2010/main" val="73697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726420D9-18E5-789D-3D87-80EC5862D632}"/>
              </a:ext>
            </a:extLst>
          </p:cNvPr>
          <p:cNvSpPr txBox="1"/>
          <p:nvPr/>
        </p:nvSpPr>
        <p:spPr>
          <a:xfrm>
            <a:off x="1969149" y="240095"/>
            <a:ext cx="2518768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</a:t>
            </a:r>
            <a:r>
              <a:rPr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评价</a:t>
            </a:r>
            <a:endParaRPr kumimoji="0" lang="zh-CN" altLang="en-US" sz="40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916685" y="1805061"/>
            <a:ext cx="10358629" cy="3247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00100" lvl="1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面对网页结构变化等挑战，学生能够灵活调整爬虫策略，确保数据的准确获取。</a:t>
            </a:r>
          </a:p>
          <a:p>
            <a:pPr marL="800100" lvl="1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充分了解了网络爬虫的合法性要求，在任务实践中严格遵守相关规定，展现了良好的法律意识和道德素养。</a:t>
            </a:r>
          </a:p>
          <a:p>
            <a:pPr marL="800100" lvl="1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kumimoji="1"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3608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B02CF2-0850-4A95-8652-0797702CA64E}"/>
              </a:ext>
            </a:extLst>
          </p:cNvPr>
          <p:cNvSpPr txBox="1">
            <a:spLocks/>
          </p:cNvSpPr>
          <p:nvPr/>
        </p:nvSpPr>
        <p:spPr>
          <a:xfrm>
            <a:off x="3803716" y="2678750"/>
            <a:ext cx="4897224" cy="8727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2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7200" b="1" dirty="0">
                <a:solidFill>
                  <a:schemeClr val="bg1"/>
                </a:solidFill>
              </a:rPr>
              <a:t>THANK YOU</a:t>
            </a:r>
            <a:endParaRPr lang="zh-CN" altLang="en-US" sz="7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269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F63EEEA2-C72B-0430-F960-67C36CCFE2D7}"/>
              </a:ext>
            </a:extLst>
          </p:cNvPr>
          <p:cNvSpPr txBox="1"/>
          <p:nvPr/>
        </p:nvSpPr>
        <p:spPr>
          <a:xfrm>
            <a:off x="1969149" y="240095"/>
            <a:ext cx="2518768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任务分析</a:t>
            </a:r>
          </a:p>
        </p:txBody>
      </p:sp>
      <p:sp>
        <p:nvSpPr>
          <p:cNvPr id="5" name="矩形 7">
            <a:extLst>
              <a:ext uri="{FF2B5EF4-FFF2-40B4-BE49-F238E27FC236}">
                <a16:creationId xmlns:a16="http://schemas.microsoft.com/office/drawing/2014/main" id="{816D3BBB-BC72-8A41-2609-1FBE63E7FA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23647" y="1484308"/>
            <a:ext cx="9899401" cy="22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342900" indent="-34290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要完成这个任务，需要使用网络爬虫技术，首先向服务器发起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请求，获取豆瓣读书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Top250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的网页源代码，再使用相关技术解析网页源代码，提取所需信息，例如</a:t>
            </a:r>
            <a:r>
              <a:rPr lang="zh-CN" altLang="en-US" sz="2400" b="1" dirty="0">
                <a:solidFill>
                  <a:srgbClr val="1352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书名、作者、评分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等，最后将提取的信息保存在文件中。</a:t>
            </a:r>
          </a:p>
        </p:txBody>
      </p:sp>
    </p:spTree>
    <p:extLst>
      <p:ext uri="{BB962C8B-B14F-4D97-AF65-F5344CB8AC3E}">
        <p14:creationId xmlns:p14="http://schemas.microsoft.com/office/powerpoint/2010/main" val="1045978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对角圆角矩形 7">
            <a:extLst>
              <a:ext uri="{FF2B5EF4-FFF2-40B4-BE49-F238E27FC236}">
                <a16:creationId xmlns:a16="http://schemas.microsoft.com/office/drawing/2014/main" id="{9B378B4F-D64F-47F5-4C6F-1E20C0E44769}"/>
              </a:ext>
            </a:extLst>
          </p:cNvPr>
          <p:cNvSpPr/>
          <p:nvPr/>
        </p:nvSpPr>
        <p:spPr bwMode="auto">
          <a:xfrm>
            <a:off x="5111122" y="2885074"/>
            <a:ext cx="4676345" cy="647700"/>
          </a:xfrm>
          <a:prstGeom prst="round2DiagRect">
            <a:avLst>
              <a:gd name="adj1" fmla="val 20943"/>
              <a:gd name="adj2" fmla="val 0"/>
            </a:avLst>
          </a:prstGeom>
          <a:solidFill>
            <a:srgbClr val="1353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800"/>
          </a:p>
        </p:txBody>
      </p:sp>
      <p:sp>
        <p:nvSpPr>
          <p:cNvPr id="14" name="对角圆角矩形 7">
            <a:extLst>
              <a:ext uri="{FF2B5EF4-FFF2-40B4-BE49-F238E27FC236}">
                <a16:creationId xmlns:a16="http://schemas.microsoft.com/office/drawing/2014/main" id="{895A1362-0186-402B-83D2-C8DF89020B4C}"/>
              </a:ext>
            </a:extLst>
          </p:cNvPr>
          <p:cNvSpPr/>
          <p:nvPr/>
        </p:nvSpPr>
        <p:spPr bwMode="auto">
          <a:xfrm>
            <a:off x="5111121" y="1766409"/>
            <a:ext cx="4676346" cy="647700"/>
          </a:xfrm>
          <a:prstGeom prst="round2DiagRect">
            <a:avLst>
              <a:gd name="adj1" fmla="val 20943"/>
              <a:gd name="adj2" fmla="val 0"/>
            </a:avLst>
          </a:prstGeom>
          <a:solidFill>
            <a:srgbClr val="1353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800"/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F4D2FD06-7EB3-4BAE-90E2-4D0493C54CDD}"/>
              </a:ext>
            </a:extLst>
          </p:cNvPr>
          <p:cNvSpPr txBox="1"/>
          <p:nvPr/>
        </p:nvSpPr>
        <p:spPr>
          <a:xfrm>
            <a:off x="1900777" y="240815"/>
            <a:ext cx="2983896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知识储备</a:t>
            </a:r>
          </a:p>
        </p:txBody>
      </p:sp>
      <p:pic>
        <p:nvPicPr>
          <p:cNvPr id="8" name="图片 18">
            <a:extLst>
              <a:ext uri="{FF2B5EF4-FFF2-40B4-BE49-F238E27FC236}">
                <a16:creationId xmlns:a16="http://schemas.microsoft.com/office/drawing/2014/main" id="{8DECB705-F97C-456F-BA91-07F240DD06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911" y="1638300"/>
            <a:ext cx="3157538" cy="420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6">
            <a:extLst>
              <a:ext uri="{FF2B5EF4-FFF2-40B4-BE49-F238E27FC236}">
                <a16:creationId xmlns:a16="http://schemas.microsoft.com/office/drawing/2014/main" id="{903531BE-4081-4E64-AFF4-10F480EF760B}"/>
              </a:ext>
            </a:extLst>
          </p:cNvPr>
          <p:cNvSpPr txBox="1"/>
          <p:nvPr/>
        </p:nvSpPr>
        <p:spPr>
          <a:xfrm>
            <a:off x="5282573" y="1874816"/>
            <a:ext cx="4403294" cy="43088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5.1 </a:t>
            </a:r>
            <a:r>
              <a:rPr lang="zh-CN" altLang="en-US" sz="28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网络爬虫的基本工作原理</a:t>
            </a:r>
            <a:endParaRPr kumimoji="0"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1">
            <a:extLst>
              <a:ext uri="{FF2B5EF4-FFF2-40B4-BE49-F238E27FC236}">
                <a16:creationId xmlns:a16="http://schemas.microsoft.com/office/drawing/2014/main" id="{FA4EE7D6-3438-4BF3-B2D6-96968B37E2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9212" y="3059807"/>
            <a:ext cx="4916487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zh-CN" sz="28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  5.2 requests</a:t>
            </a:r>
            <a:r>
              <a:rPr kumimoji="0" lang="zh-CN" altLang="en-US" sz="28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库</a:t>
            </a:r>
            <a:endParaRPr kumimoji="0"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对角圆角矩形 7">
            <a:extLst>
              <a:ext uri="{FF2B5EF4-FFF2-40B4-BE49-F238E27FC236}">
                <a16:creationId xmlns:a16="http://schemas.microsoft.com/office/drawing/2014/main" id="{2C9A6AA4-8E57-D31A-ED69-CBFC2D952928}"/>
              </a:ext>
            </a:extLst>
          </p:cNvPr>
          <p:cNvSpPr/>
          <p:nvPr/>
        </p:nvSpPr>
        <p:spPr bwMode="auto">
          <a:xfrm>
            <a:off x="5111122" y="3997633"/>
            <a:ext cx="4676345" cy="647700"/>
          </a:xfrm>
          <a:prstGeom prst="round2DiagRect">
            <a:avLst>
              <a:gd name="adj1" fmla="val 20943"/>
              <a:gd name="adj2" fmla="val 0"/>
            </a:avLst>
          </a:prstGeom>
          <a:solidFill>
            <a:srgbClr val="1353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800"/>
          </a:p>
        </p:txBody>
      </p:sp>
      <p:sp>
        <p:nvSpPr>
          <p:cNvPr id="7" name="TextBox 11">
            <a:extLst>
              <a:ext uri="{FF2B5EF4-FFF2-40B4-BE49-F238E27FC236}">
                <a16:creationId xmlns:a16="http://schemas.microsoft.com/office/drawing/2014/main" id="{21D9F70F-6AEC-D66B-85A5-DFE0878366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9212" y="4172366"/>
            <a:ext cx="4916487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zh-CN" sz="28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  5.3 </a:t>
            </a:r>
            <a:r>
              <a:rPr kumimoji="0" lang="zh-CN" altLang="en-US" sz="28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数据解析技术</a:t>
            </a:r>
          </a:p>
        </p:txBody>
      </p:sp>
      <p:sp>
        <p:nvSpPr>
          <p:cNvPr id="2" name="对角圆角矩形 7">
            <a:extLst>
              <a:ext uri="{FF2B5EF4-FFF2-40B4-BE49-F238E27FC236}">
                <a16:creationId xmlns:a16="http://schemas.microsoft.com/office/drawing/2014/main" id="{34A7A683-3D07-850D-797C-EA6963DDA4CD}"/>
              </a:ext>
            </a:extLst>
          </p:cNvPr>
          <p:cNvSpPr/>
          <p:nvPr/>
        </p:nvSpPr>
        <p:spPr bwMode="auto">
          <a:xfrm>
            <a:off x="5111122" y="5077689"/>
            <a:ext cx="4676345" cy="647700"/>
          </a:xfrm>
          <a:prstGeom prst="round2DiagRect">
            <a:avLst>
              <a:gd name="adj1" fmla="val 20943"/>
              <a:gd name="adj2" fmla="val 0"/>
            </a:avLst>
          </a:prstGeom>
          <a:solidFill>
            <a:srgbClr val="1353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800"/>
          </a:p>
        </p:txBody>
      </p:sp>
      <p:sp>
        <p:nvSpPr>
          <p:cNvPr id="4" name="TextBox 11">
            <a:extLst>
              <a:ext uri="{FF2B5EF4-FFF2-40B4-BE49-F238E27FC236}">
                <a16:creationId xmlns:a16="http://schemas.microsoft.com/office/drawing/2014/main" id="{5BA793BA-7424-21B1-F000-64AFF17E15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9212" y="5252422"/>
            <a:ext cx="4916487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zh-CN" sz="28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  5.4 Scrapy</a:t>
            </a:r>
            <a:r>
              <a:rPr kumimoji="0" lang="zh-CN" altLang="en-US" sz="28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框架</a:t>
            </a:r>
          </a:p>
        </p:txBody>
      </p:sp>
    </p:spTree>
    <p:extLst>
      <p:ext uri="{BB962C8B-B14F-4D97-AF65-F5344CB8AC3E}">
        <p14:creationId xmlns:p14="http://schemas.microsoft.com/office/powerpoint/2010/main" val="2580142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>
            <a:extLst>
              <a:ext uri="{FF2B5EF4-FFF2-40B4-BE49-F238E27FC236}">
                <a16:creationId xmlns:a16="http://schemas.microsoft.com/office/drawing/2014/main" id="{75EEC8C1-833B-B228-2048-EDB5E936EAE7}"/>
              </a:ext>
            </a:extLst>
          </p:cNvPr>
          <p:cNvSpPr txBox="1"/>
          <p:nvPr/>
        </p:nvSpPr>
        <p:spPr>
          <a:xfrm>
            <a:off x="1861809" y="220920"/>
            <a:ext cx="6706457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5.1 </a:t>
            </a: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网络爬虫的基本工作原理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1DEC5D-E996-A587-7923-F45C71C4D040}"/>
              </a:ext>
            </a:extLst>
          </p:cNvPr>
          <p:cNvSpPr txBox="1"/>
          <p:nvPr/>
        </p:nvSpPr>
        <p:spPr>
          <a:xfrm>
            <a:off x="1325587" y="2044187"/>
            <a:ext cx="10016837" cy="2797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网络爬虫（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Web Crawler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）又称网络蜘蛛、网络机器人，是一种自动采集数据技术，具有强大的自动提取网页数据的能力。它模拟人类用户在浏览器中访问网页的行为，通过发送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HTTP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请求获取网页内容，并对网页进行解析和数据提取。网络爬虫在互联网搜索引擎、数据采集、内容聚合等领域起着重要作用。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EE7BCA-F6F2-3397-1D38-6B1EC18410F9}"/>
              </a:ext>
            </a:extLst>
          </p:cNvPr>
          <p:cNvSpPr txBox="1"/>
          <p:nvPr/>
        </p:nvSpPr>
        <p:spPr>
          <a:xfrm>
            <a:off x="1325587" y="1194109"/>
            <a:ext cx="6706457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5.1.1 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什么是网络爬虫</a:t>
            </a:r>
          </a:p>
        </p:txBody>
      </p:sp>
    </p:spTree>
    <p:extLst>
      <p:ext uri="{BB962C8B-B14F-4D97-AF65-F5344CB8AC3E}">
        <p14:creationId xmlns:p14="http://schemas.microsoft.com/office/powerpoint/2010/main" val="257707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>
            <a:extLst>
              <a:ext uri="{FF2B5EF4-FFF2-40B4-BE49-F238E27FC236}">
                <a16:creationId xmlns:a16="http://schemas.microsoft.com/office/drawing/2014/main" id="{75EEC8C1-833B-B228-2048-EDB5E936EAE7}"/>
              </a:ext>
            </a:extLst>
          </p:cNvPr>
          <p:cNvSpPr txBox="1"/>
          <p:nvPr/>
        </p:nvSpPr>
        <p:spPr>
          <a:xfrm>
            <a:off x="1861809" y="220920"/>
            <a:ext cx="6706457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5.1 </a:t>
            </a: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网络爬虫的基本工作原理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1DEC5D-E996-A587-7923-F45C71C4D040}"/>
              </a:ext>
            </a:extLst>
          </p:cNvPr>
          <p:cNvSpPr txBox="1"/>
          <p:nvPr/>
        </p:nvSpPr>
        <p:spPr>
          <a:xfrm>
            <a:off x="1670756" y="2044187"/>
            <a:ext cx="9671668" cy="2797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按照系统结构和实现技术划分，网络爬虫可以分为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种类型，分别是：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通用网络爬虫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聚焦网络爬虫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增量式网络爬虫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深层网络爬虫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EE7BCA-F6F2-3397-1D38-6B1EC18410F9}"/>
              </a:ext>
            </a:extLst>
          </p:cNvPr>
          <p:cNvSpPr txBox="1"/>
          <p:nvPr/>
        </p:nvSpPr>
        <p:spPr>
          <a:xfrm>
            <a:off x="1325587" y="1194109"/>
            <a:ext cx="6706457" cy="584775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5.1.1 </a:t>
            </a:r>
            <a:r>
              <a:rPr kumimoji="0" lang="zh-CN" altLang="en-US" sz="32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什么是网络爬虫</a:t>
            </a:r>
          </a:p>
        </p:txBody>
      </p:sp>
    </p:spTree>
    <p:extLst>
      <p:ext uri="{BB962C8B-B14F-4D97-AF65-F5344CB8AC3E}">
        <p14:creationId xmlns:p14="http://schemas.microsoft.com/office/powerpoint/2010/main" val="2414435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积分">
  <a:themeElements>
    <a:clrScheme name="积分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Consolas-Verdana">
      <a:majorFont>
        <a:latin typeface="Consolas" panose="020B0609020204030204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Verdana" panose="020B060403050404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积分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5103</TotalTime>
  <Words>4567</Words>
  <Application>Microsoft Office PowerPoint</Application>
  <PresentationFormat>宽屏</PresentationFormat>
  <Paragraphs>258</Paragraphs>
  <Slides>54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66" baseType="lpstr">
      <vt:lpstr>等线</vt:lpstr>
      <vt:lpstr>华文新魏</vt:lpstr>
      <vt:lpstr>微软雅黑</vt:lpstr>
      <vt:lpstr>Arial</vt:lpstr>
      <vt:lpstr>Consolas</vt:lpstr>
      <vt:lpstr>Impact</vt:lpstr>
      <vt:lpstr>Times New Roman</vt:lpstr>
      <vt:lpstr>Tw Cen MT</vt:lpstr>
      <vt:lpstr>Verdana</vt:lpstr>
      <vt:lpstr>Wingdings</vt:lpstr>
      <vt:lpstr>Wingdings 3</vt:lpstr>
      <vt:lpstr>积分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GUO JING</dc:creator>
  <cp:lastModifiedBy>guojing</cp:lastModifiedBy>
  <cp:revision>391</cp:revision>
  <dcterms:created xsi:type="dcterms:W3CDTF">2021-09-14T07:41:00Z</dcterms:created>
  <dcterms:modified xsi:type="dcterms:W3CDTF">2024-08-27T07:50:37Z</dcterms:modified>
</cp:coreProperties>
</file>